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8.jpeg" ContentType="image/jpeg"/>
  <Override PartName="/ppt/media/image10.jpeg" ContentType="image/jpeg"/>
  <Override PartName="/ppt/media/image6.jpeg" ContentType="image/jpeg"/>
  <Override PartName="/ppt/media/image9.jpeg" ContentType="image/jpeg"/>
  <Override PartName="/ppt/media/image11.jpeg" ContentType="image/jpeg"/>
  <Override PartName="/ppt/media/image12.jpeg" ContentType="image/jpeg"/>
  <Override PartName="/ppt/media/image13.png" ContentType="image/png"/>
  <Override PartName="/ppt/media/image7.jpeg" ContentType="image/jpeg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C26E38-84E5-457A-8C4F-B35B90C1FD00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341E3E-0D47-4652-8B42-66E6A785C010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Vznik: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 			1993 rozdelením Československa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ADD12025-F3AE-4256-9F4A-EA7B760DB14B}" type="parTrans" cxnId="{F9ACF753-65C6-4B49-8867-2FE3C598C246}">
      <dgm:prSet/>
      <dgm:spPr/>
      <dgm:t>
        <a:bodyPr/>
        <a:lstStyle/>
        <a:p>
          <a:endParaRPr lang="en-US"/>
        </a:p>
      </dgm:t>
    </dgm:pt>
    <dgm:pt modelId="{DA17B85B-AC0B-47BC-B776-3FE6EFB4C351}" type="sibTrans" cxnId="{F9ACF753-65C6-4B49-8867-2FE3C598C246}">
      <dgm:prSet/>
      <dgm:spPr/>
      <dgm:t>
        <a:bodyPr/>
        <a:lstStyle/>
        <a:p>
          <a:endParaRPr lang="en-US"/>
        </a:p>
      </dgm:t>
    </dgm:pt>
    <dgm:pt modelId="{2D04B6FC-3B0B-4C4F-AE7A-138D7C3104A3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Historické </a:t>
          </a:r>
          <a:r>
            <a:rPr lang="sk-SK" b="1" dirty="0" err="1">
              <a:solidFill>
                <a:schemeClr val="tx2">
                  <a:lumMod val="75000"/>
                </a:schemeClr>
              </a:solidFill>
            </a:rPr>
            <a:t>úzenia</a:t>
          </a:r>
          <a:r>
            <a:rPr lang="sk-SK" b="1" dirty="0">
              <a:solidFill>
                <a:schemeClr val="tx2">
                  <a:lumMod val="75000"/>
                </a:schemeClr>
              </a:solidFill>
            </a:rPr>
            <a:t>:	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Čechy, Morava, </a:t>
          </a:r>
          <a:r>
            <a:rPr lang="sk-SK" dirty="0" err="1">
              <a:solidFill>
                <a:schemeClr val="tx2">
                  <a:lumMod val="75000"/>
                </a:schemeClr>
              </a:solidFill>
            </a:rPr>
            <a:t>Sliezko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5A1A444D-2E0A-4944-AAC7-C57664C7CB20}" type="parTrans" cxnId="{06B063A5-21CB-4BE3-9027-37EAB51DF4FC}">
      <dgm:prSet/>
      <dgm:spPr/>
      <dgm:t>
        <a:bodyPr/>
        <a:lstStyle/>
        <a:p>
          <a:endParaRPr lang="en-US"/>
        </a:p>
      </dgm:t>
    </dgm:pt>
    <dgm:pt modelId="{B8CB8D54-F83E-4FFE-9889-511CA4F54CBA}" type="sibTrans" cxnId="{06B063A5-21CB-4BE3-9027-37EAB51DF4FC}">
      <dgm:prSet/>
      <dgm:spPr/>
      <dgm:t>
        <a:bodyPr/>
        <a:lstStyle/>
        <a:p>
          <a:endParaRPr lang="en-US"/>
        </a:p>
      </dgm:t>
    </dgm:pt>
    <dgm:pt modelId="{A41CCDF0-D488-4E75-85E8-52F4F2F77AD6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Členstvo v EÚ: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2004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8DA10A5F-1143-4241-931A-60CCFD1F8ED1}" type="parTrans" cxnId="{5FBDF13C-195F-4192-AD72-7AA4F9EF1C46}">
      <dgm:prSet/>
      <dgm:spPr/>
      <dgm:t>
        <a:bodyPr/>
        <a:lstStyle/>
        <a:p>
          <a:endParaRPr lang="en-US"/>
        </a:p>
      </dgm:t>
    </dgm:pt>
    <dgm:pt modelId="{C63F65AD-8ACC-47AE-89FE-EE83DF7AE8A6}" type="sibTrans" cxnId="{5FBDF13C-195F-4192-AD72-7AA4F9EF1C46}">
      <dgm:prSet/>
      <dgm:spPr/>
      <dgm:t>
        <a:bodyPr/>
        <a:lstStyle/>
        <a:p>
          <a:endParaRPr lang="en-US"/>
        </a:p>
      </dgm:t>
    </dgm:pt>
    <dgm:pt modelId="{FA028132-2A57-46DE-9BF1-7D80B0251321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Hlavné mesto: 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Praha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EA708AF7-E494-4521-8A88-3C6F166270E0}" type="parTrans" cxnId="{18D33188-9B91-43CE-8E5B-0221E30A1B1D}">
      <dgm:prSet/>
      <dgm:spPr/>
      <dgm:t>
        <a:bodyPr/>
        <a:lstStyle/>
        <a:p>
          <a:endParaRPr lang="en-US"/>
        </a:p>
      </dgm:t>
    </dgm:pt>
    <dgm:pt modelId="{30A7F67C-326C-438F-BF8E-D1CA4C40EFD0}" type="sibTrans" cxnId="{18D33188-9B91-43CE-8E5B-0221E30A1B1D}">
      <dgm:prSet/>
      <dgm:spPr/>
      <dgm:t>
        <a:bodyPr/>
        <a:lstStyle/>
        <a:p>
          <a:endParaRPr lang="en-US"/>
        </a:p>
      </dgm:t>
    </dgm:pt>
    <dgm:pt modelId="{28390A1B-D0AA-4CE2-9073-A0BC80658331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Najväčšie mestá:		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Brno, Ostrava, Plzeň, Olomouc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B80A724F-12EC-4BCA-9036-495D842B1CB6}" type="parTrans" cxnId="{73C00E86-94C0-4070-A9C7-A8268CECFF6E}">
      <dgm:prSet/>
      <dgm:spPr/>
      <dgm:t>
        <a:bodyPr/>
        <a:lstStyle/>
        <a:p>
          <a:endParaRPr lang="en-US"/>
        </a:p>
      </dgm:t>
    </dgm:pt>
    <dgm:pt modelId="{941CC8EA-D251-405B-B045-E4ABEFCD021C}" type="sibTrans" cxnId="{73C00E86-94C0-4070-A9C7-A8268CECFF6E}">
      <dgm:prSet/>
      <dgm:spPr/>
      <dgm:t>
        <a:bodyPr/>
        <a:lstStyle/>
        <a:p>
          <a:endParaRPr lang="en-US"/>
        </a:p>
      </dgm:t>
    </dgm:pt>
    <dgm:pt modelId="{8E18706C-8820-45D8-9204-C9BDC793E574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Politický systém: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Parlamentná republika, hlava štátu – prezident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FE69CFAE-6696-40AE-BF2B-691C7FE17E84}" type="parTrans" cxnId="{F8287827-C74E-4B84-9C21-C502A45050CB}">
      <dgm:prSet/>
      <dgm:spPr/>
      <dgm:t>
        <a:bodyPr/>
        <a:lstStyle/>
        <a:p>
          <a:endParaRPr lang="en-US"/>
        </a:p>
      </dgm:t>
    </dgm:pt>
    <dgm:pt modelId="{4EA4AD04-5848-4795-BADB-59FF3ECE3861}" type="sibTrans" cxnId="{F8287827-C74E-4B84-9C21-C502A45050CB}">
      <dgm:prSet/>
      <dgm:spPr/>
      <dgm:t>
        <a:bodyPr/>
        <a:lstStyle/>
        <a:p>
          <a:endParaRPr lang="en-US"/>
        </a:p>
      </dgm:t>
    </dgm:pt>
    <dgm:pt modelId="{C4091312-BCC6-43C8-BA5B-7BB055433E8B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Mena: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	Česká koruna (CZK)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81E5FF4F-EE11-4021-9B1B-E94EB8B4E4DF}" type="parTrans" cxnId="{1A6D419C-A5CF-4ED5-91FB-4A9A0C51D298}">
      <dgm:prSet/>
      <dgm:spPr/>
      <dgm:t>
        <a:bodyPr/>
        <a:lstStyle/>
        <a:p>
          <a:endParaRPr lang="en-US"/>
        </a:p>
      </dgm:t>
    </dgm:pt>
    <dgm:pt modelId="{07FA4A86-1B26-43F5-BB34-C2577E8BE4BD}" type="sibTrans" cxnId="{1A6D419C-A5CF-4ED5-91FB-4A9A0C51D298}">
      <dgm:prSet/>
      <dgm:spPr/>
      <dgm:t>
        <a:bodyPr/>
        <a:lstStyle/>
        <a:p>
          <a:endParaRPr lang="en-US"/>
        </a:p>
      </dgm:t>
    </dgm:pt>
    <dgm:pt modelId="{A22BE83C-55F1-48A4-83E5-043852A530B4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Obyvateľstvo: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10 800 000 (r</a:t>
          </a:r>
          <a:r>
            <a:rPr lang="sk-SK">
              <a:solidFill>
                <a:schemeClr val="tx2">
                  <a:lumMod val="75000"/>
                </a:schemeClr>
              </a:solidFill>
            </a:rPr>
            <a:t>.2023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)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33750FA6-E250-48FC-B917-DF88AF6F2675}" type="parTrans" cxnId="{A6C7386B-BE62-4932-A60A-2BD4698380E9}">
      <dgm:prSet/>
      <dgm:spPr/>
      <dgm:t>
        <a:bodyPr/>
        <a:lstStyle/>
        <a:p>
          <a:endParaRPr lang="en-US"/>
        </a:p>
      </dgm:t>
    </dgm:pt>
    <dgm:pt modelId="{23C7E8A9-8348-4FD9-8186-47C5F23B9160}" type="sibTrans" cxnId="{A6C7386B-BE62-4932-A60A-2BD4698380E9}">
      <dgm:prSet/>
      <dgm:spPr/>
      <dgm:t>
        <a:bodyPr/>
        <a:lstStyle/>
        <a:p>
          <a:endParaRPr lang="en-US"/>
        </a:p>
      </dgm:t>
    </dgm:pt>
    <dgm:pt modelId="{0AE372A0-FD20-470A-A336-AE0304F52E87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Rozloha: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77 212 km2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DB4EAC35-BE0E-4C47-A62C-F1906DF9CCD4}" type="parTrans" cxnId="{3AD4680A-1355-42BB-AD3E-6DC244F95AAB}">
      <dgm:prSet/>
      <dgm:spPr/>
      <dgm:t>
        <a:bodyPr/>
        <a:lstStyle/>
        <a:p>
          <a:endParaRPr lang="en-US"/>
        </a:p>
      </dgm:t>
    </dgm:pt>
    <dgm:pt modelId="{AAF65670-2D40-45BD-8458-589286A5D441}" type="sibTrans" cxnId="{3AD4680A-1355-42BB-AD3E-6DC244F95AAB}">
      <dgm:prSet/>
      <dgm:spPr/>
      <dgm:t>
        <a:bodyPr/>
        <a:lstStyle/>
        <a:p>
          <a:endParaRPr lang="en-US"/>
        </a:p>
      </dgm:t>
    </dgm:pt>
    <dgm:pt modelId="{0FD2EF2E-3C79-4FA6-A0B0-5C21155D5FB6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Reliéf krajiny: 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pahorkatiny a tri pohoria (Biele Karpaty, </a:t>
          </a:r>
          <a:r>
            <a:rPr lang="sk-SK" dirty="0" err="1">
              <a:solidFill>
                <a:schemeClr val="tx2">
                  <a:lumMod val="75000"/>
                </a:schemeClr>
              </a:solidFill>
            </a:rPr>
            <a:t>Krkonoše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 a Šumava)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3A680E4F-1CCF-4EE4-92CB-1A756B7767C0}" type="parTrans" cxnId="{6F696B90-9A1A-48D5-ACBD-E28558118756}">
      <dgm:prSet/>
      <dgm:spPr/>
      <dgm:t>
        <a:bodyPr/>
        <a:lstStyle/>
        <a:p>
          <a:endParaRPr lang="en-US"/>
        </a:p>
      </dgm:t>
    </dgm:pt>
    <dgm:pt modelId="{54F7CCCC-C2DC-4C3F-BA51-667DAAB2B7B6}" type="sibTrans" cxnId="{6F696B90-9A1A-48D5-ACBD-E28558118756}">
      <dgm:prSet/>
      <dgm:spPr/>
      <dgm:t>
        <a:bodyPr/>
        <a:lstStyle/>
        <a:p>
          <a:endParaRPr lang="en-US"/>
        </a:p>
      </dgm:t>
    </dgm:pt>
    <dgm:pt modelId="{341E2AD8-52C4-40FC-B497-0BE2D4C4075A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Najvyšší vrch: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</a:t>
          </a:r>
          <a:r>
            <a:rPr lang="sk-SK" dirty="0" err="1">
              <a:solidFill>
                <a:schemeClr val="tx2">
                  <a:lumMod val="75000"/>
                </a:schemeClr>
              </a:solidFill>
            </a:rPr>
            <a:t>Snežka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, 1603 m </a:t>
          </a:r>
          <a:r>
            <a:rPr lang="sk-SK" dirty="0" err="1">
              <a:solidFill>
                <a:schemeClr val="tx2">
                  <a:lumMod val="75000"/>
                </a:schemeClr>
              </a:solidFill>
            </a:rPr>
            <a:t>n.m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 (</a:t>
          </a:r>
          <a:r>
            <a:rPr lang="sk-SK" dirty="0" err="1">
              <a:solidFill>
                <a:schemeClr val="tx2">
                  <a:lumMod val="75000"/>
                </a:schemeClr>
              </a:solidFill>
            </a:rPr>
            <a:t>Krkonoše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) 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242B7411-9BC2-48FB-A264-1FCA817D89EE}" type="parTrans" cxnId="{FCD8381C-4DEE-4CAA-A055-402B3549B4B3}">
      <dgm:prSet/>
      <dgm:spPr/>
      <dgm:t>
        <a:bodyPr/>
        <a:lstStyle/>
        <a:p>
          <a:endParaRPr lang="en-US"/>
        </a:p>
      </dgm:t>
    </dgm:pt>
    <dgm:pt modelId="{A8C0A2F0-7FA8-4485-A9E6-843500F5E272}" type="sibTrans" cxnId="{FCD8381C-4DEE-4CAA-A055-402B3549B4B3}">
      <dgm:prSet/>
      <dgm:spPr/>
      <dgm:t>
        <a:bodyPr/>
        <a:lstStyle/>
        <a:p>
          <a:endParaRPr lang="en-US"/>
        </a:p>
      </dgm:t>
    </dgm:pt>
    <dgm:pt modelId="{E7C6D185-AA63-4F96-A4F7-6AC1EE6A262A}">
      <dgm:prSet/>
      <dgm:spPr/>
      <dgm:t>
        <a:bodyPr/>
        <a:lstStyle/>
        <a:p>
          <a:r>
            <a:rPr lang="sk-SK" b="1" dirty="0">
              <a:solidFill>
                <a:schemeClr val="tx2">
                  <a:lumMod val="75000"/>
                </a:schemeClr>
              </a:solidFill>
            </a:rPr>
            <a:t>Podnebie:</a:t>
          </a:r>
          <a:r>
            <a:rPr lang="sk-SK" dirty="0">
              <a:solidFill>
                <a:schemeClr val="tx2">
                  <a:lumMod val="75000"/>
                </a:schemeClr>
              </a:solidFill>
            </a:rPr>
            <a:t>		Mierne a prechodné vnútrozemské</a:t>
          </a:r>
          <a:endParaRPr lang="en-US" dirty="0">
            <a:solidFill>
              <a:schemeClr val="tx2">
                <a:lumMod val="75000"/>
              </a:schemeClr>
            </a:solidFill>
          </a:endParaRPr>
        </a:p>
      </dgm:t>
    </dgm:pt>
    <dgm:pt modelId="{BA42FB1F-7ACD-436C-9E4C-365C7B4CBD00}" type="parTrans" cxnId="{733260E1-9673-4438-A61B-333E3784445B}">
      <dgm:prSet/>
      <dgm:spPr/>
      <dgm:t>
        <a:bodyPr/>
        <a:lstStyle/>
        <a:p>
          <a:endParaRPr lang="en-US"/>
        </a:p>
      </dgm:t>
    </dgm:pt>
    <dgm:pt modelId="{CE156444-FFA2-4868-A7CA-329581257F6B}" type="sibTrans" cxnId="{733260E1-9673-4438-A61B-333E3784445B}">
      <dgm:prSet/>
      <dgm:spPr/>
      <dgm:t>
        <a:bodyPr/>
        <a:lstStyle/>
        <a:p>
          <a:endParaRPr lang="en-US"/>
        </a:p>
      </dgm:t>
    </dgm:pt>
    <dgm:pt modelId="{45CD7B6B-9F67-44BB-BD48-559A69388198}" type="pres">
      <dgm:prSet presAssocID="{75C26E38-84E5-457A-8C4F-B35B90C1FD00}" presName="vert0" presStyleCnt="0">
        <dgm:presLayoutVars>
          <dgm:dir/>
          <dgm:animOne val="branch"/>
          <dgm:animLvl val="lvl"/>
        </dgm:presLayoutVars>
      </dgm:prSet>
      <dgm:spPr/>
    </dgm:pt>
    <dgm:pt modelId="{7F234597-7744-410E-B7C1-4A5BAF8F4C96}" type="pres">
      <dgm:prSet presAssocID="{D4341E3E-0D47-4652-8B42-66E6A785C010}" presName="thickLine" presStyleLbl="alignNode1" presStyleIdx="0" presStyleCnt="12"/>
      <dgm:spPr/>
    </dgm:pt>
    <dgm:pt modelId="{97CAA197-8E4B-48B6-B77E-CB8ECBD3BC91}" type="pres">
      <dgm:prSet presAssocID="{D4341E3E-0D47-4652-8B42-66E6A785C010}" presName="horz1" presStyleCnt="0"/>
      <dgm:spPr/>
    </dgm:pt>
    <dgm:pt modelId="{A2A06A9F-A2AE-4AE7-8AA6-CFF0C6CEA1C3}" type="pres">
      <dgm:prSet presAssocID="{D4341E3E-0D47-4652-8B42-66E6A785C010}" presName="tx1" presStyleLbl="revTx" presStyleIdx="0" presStyleCnt="12"/>
      <dgm:spPr/>
    </dgm:pt>
    <dgm:pt modelId="{04F5C930-39BE-4BDA-A4B0-FDCE616C4F4A}" type="pres">
      <dgm:prSet presAssocID="{D4341E3E-0D47-4652-8B42-66E6A785C010}" presName="vert1" presStyleCnt="0"/>
      <dgm:spPr/>
    </dgm:pt>
    <dgm:pt modelId="{D34170CD-7B4E-48F8-9C46-AB314C5DC263}" type="pres">
      <dgm:prSet presAssocID="{2D04B6FC-3B0B-4C4F-AE7A-138D7C3104A3}" presName="thickLine" presStyleLbl="alignNode1" presStyleIdx="1" presStyleCnt="12"/>
      <dgm:spPr/>
    </dgm:pt>
    <dgm:pt modelId="{7BCBADEE-2CE5-4018-ABFF-53A01B672A72}" type="pres">
      <dgm:prSet presAssocID="{2D04B6FC-3B0B-4C4F-AE7A-138D7C3104A3}" presName="horz1" presStyleCnt="0"/>
      <dgm:spPr/>
    </dgm:pt>
    <dgm:pt modelId="{58EE1ADB-609F-45F5-B660-C212B3F70117}" type="pres">
      <dgm:prSet presAssocID="{2D04B6FC-3B0B-4C4F-AE7A-138D7C3104A3}" presName="tx1" presStyleLbl="revTx" presStyleIdx="1" presStyleCnt="12"/>
      <dgm:spPr/>
    </dgm:pt>
    <dgm:pt modelId="{433D397A-1678-4D52-B247-66C61BFA1D3D}" type="pres">
      <dgm:prSet presAssocID="{2D04B6FC-3B0B-4C4F-AE7A-138D7C3104A3}" presName="vert1" presStyleCnt="0"/>
      <dgm:spPr/>
    </dgm:pt>
    <dgm:pt modelId="{C2322CB5-0F4A-482D-AB91-9F82ED5B516E}" type="pres">
      <dgm:prSet presAssocID="{A41CCDF0-D488-4E75-85E8-52F4F2F77AD6}" presName="thickLine" presStyleLbl="alignNode1" presStyleIdx="2" presStyleCnt="12"/>
      <dgm:spPr/>
    </dgm:pt>
    <dgm:pt modelId="{FAE3611E-F331-4825-9036-238038E023D9}" type="pres">
      <dgm:prSet presAssocID="{A41CCDF0-D488-4E75-85E8-52F4F2F77AD6}" presName="horz1" presStyleCnt="0"/>
      <dgm:spPr/>
    </dgm:pt>
    <dgm:pt modelId="{665F4C9B-B781-4BBF-99FB-D332A0956BCA}" type="pres">
      <dgm:prSet presAssocID="{A41CCDF0-D488-4E75-85E8-52F4F2F77AD6}" presName="tx1" presStyleLbl="revTx" presStyleIdx="2" presStyleCnt="12"/>
      <dgm:spPr/>
    </dgm:pt>
    <dgm:pt modelId="{1E61B4EC-6BED-4127-9AE4-F84AE5468429}" type="pres">
      <dgm:prSet presAssocID="{A41CCDF0-D488-4E75-85E8-52F4F2F77AD6}" presName="vert1" presStyleCnt="0"/>
      <dgm:spPr/>
    </dgm:pt>
    <dgm:pt modelId="{60041DDE-5863-45E9-9E99-D1FA88F47D14}" type="pres">
      <dgm:prSet presAssocID="{FA028132-2A57-46DE-9BF1-7D80B0251321}" presName="thickLine" presStyleLbl="alignNode1" presStyleIdx="3" presStyleCnt="12"/>
      <dgm:spPr/>
    </dgm:pt>
    <dgm:pt modelId="{63629D5B-2568-419F-84AA-D488A6F890CC}" type="pres">
      <dgm:prSet presAssocID="{FA028132-2A57-46DE-9BF1-7D80B0251321}" presName="horz1" presStyleCnt="0"/>
      <dgm:spPr/>
    </dgm:pt>
    <dgm:pt modelId="{96003F37-A26B-4B37-B45F-1698A235056E}" type="pres">
      <dgm:prSet presAssocID="{FA028132-2A57-46DE-9BF1-7D80B0251321}" presName="tx1" presStyleLbl="revTx" presStyleIdx="3" presStyleCnt="12"/>
      <dgm:spPr/>
    </dgm:pt>
    <dgm:pt modelId="{D5461B6D-7E87-4764-968C-9B83A282B9F6}" type="pres">
      <dgm:prSet presAssocID="{FA028132-2A57-46DE-9BF1-7D80B0251321}" presName="vert1" presStyleCnt="0"/>
      <dgm:spPr/>
    </dgm:pt>
    <dgm:pt modelId="{05CD3462-DE31-4CBD-9272-88E4301521B2}" type="pres">
      <dgm:prSet presAssocID="{28390A1B-D0AA-4CE2-9073-A0BC80658331}" presName="thickLine" presStyleLbl="alignNode1" presStyleIdx="4" presStyleCnt="12"/>
      <dgm:spPr/>
    </dgm:pt>
    <dgm:pt modelId="{CBECA209-A8CD-468D-BA47-9BC6F50AAF99}" type="pres">
      <dgm:prSet presAssocID="{28390A1B-D0AA-4CE2-9073-A0BC80658331}" presName="horz1" presStyleCnt="0"/>
      <dgm:spPr/>
    </dgm:pt>
    <dgm:pt modelId="{4BF17358-14EA-458B-AF23-58C2ECC74442}" type="pres">
      <dgm:prSet presAssocID="{28390A1B-D0AA-4CE2-9073-A0BC80658331}" presName="tx1" presStyleLbl="revTx" presStyleIdx="4" presStyleCnt="12"/>
      <dgm:spPr/>
    </dgm:pt>
    <dgm:pt modelId="{EEB84F5E-6C32-4AA9-9111-829061557905}" type="pres">
      <dgm:prSet presAssocID="{28390A1B-D0AA-4CE2-9073-A0BC80658331}" presName="vert1" presStyleCnt="0"/>
      <dgm:spPr/>
    </dgm:pt>
    <dgm:pt modelId="{6C16F297-0706-4450-97B0-5DEE606ADF2D}" type="pres">
      <dgm:prSet presAssocID="{8E18706C-8820-45D8-9204-C9BDC793E574}" presName="thickLine" presStyleLbl="alignNode1" presStyleIdx="5" presStyleCnt="12"/>
      <dgm:spPr/>
    </dgm:pt>
    <dgm:pt modelId="{4F6E1170-FEB0-42F1-8F6D-F829F55A3B5B}" type="pres">
      <dgm:prSet presAssocID="{8E18706C-8820-45D8-9204-C9BDC793E574}" presName="horz1" presStyleCnt="0"/>
      <dgm:spPr/>
    </dgm:pt>
    <dgm:pt modelId="{099CBFD0-E58C-40DB-965A-B95DC00F1180}" type="pres">
      <dgm:prSet presAssocID="{8E18706C-8820-45D8-9204-C9BDC793E574}" presName="tx1" presStyleLbl="revTx" presStyleIdx="5" presStyleCnt="12"/>
      <dgm:spPr/>
    </dgm:pt>
    <dgm:pt modelId="{55DCF942-BC8C-4648-A53C-5ADAAB9F7ED7}" type="pres">
      <dgm:prSet presAssocID="{8E18706C-8820-45D8-9204-C9BDC793E574}" presName="vert1" presStyleCnt="0"/>
      <dgm:spPr/>
    </dgm:pt>
    <dgm:pt modelId="{08AC2803-ACF8-418E-BB4F-359EA4D763A0}" type="pres">
      <dgm:prSet presAssocID="{C4091312-BCC6-43C8-BA5B-7BB055433E8B}" presName="thickLine" presStyleLbl="alignNode1" presStyleIdx="6" presStyleCnt="12"/>
      <dgm:spPr/>
    </dgm:pt>
    <dgm:pt modelId="{4B587266-4666-4E67-90D8-CFFDF5E09403}" type="pres">
      <dgm:prSet presAssocID="{C4091312-BCC6-43C8-BA5B-7BB055433E8B}" presName="horz1" presStyleCnt="0"/>
      <dgm:spPr/>
    </dgm:pt>
    <dgm:pt modelId="{5F0DD5BA-9667-4305-B9E4-90763088FC4B}" type="pres">
      <dgm:prSet presAssocID="{C4091312-BCC6-43C8-BA5B-7BB055433E8B}" presName="tx1" presStyleLbl="revTx" presStyleIdx="6" presStyleCnt="12"/>
      <dgm:spPr/>
    </dgm:pt>
    <dgm:pt modelId="{60BCB6ED-AB88-4C17-B012-E236B1F24E17}" type="pres">
      <dgm:prSet presAssocID="{C4091312-BCC6-43C8-BA5B-7BB055433E8B}" presName="vert1" presStyleCnt="0"/>
      <dgm:spPr/>
    </dgm:pt>
    <dgm:pt modelId="{1C1DB960-7B49-42C5-A4D9-5AD47C596E1A}" type="pres">
      <dgm:prSet presAssocID="{A22BE83C-55F1-48A4-83E5-043852A530B4}" presName="thickLine" presStyleLbl="alignNode1" presStyleIdx="7" presStyleCnt="12"/>
      <dgm:spPr/>
    </dgm:pt>
    <dgm:pt modelId="{340C6E7D-AA7E-4CDD-96E7-034EFC6B2AE3}" type="pres">
      <dgm:prSet presAssocID="{A22BE83C-55F1-48A4-83E5-043852A530B4}" presName="horz1" presStyleCnt="0"/>
      <dgm:spPr/>
    </dgm:pt>
    <dgm:pt modelId="{109A77EC-BB31-4C73-9641-790CC9542DEA}" type="pres">
      <dgm:prSet presAssocID="{A22BE83C-55F1-48A4-83E5-043852A530B4}" presName="tx1" presStyleLbl="revTx" presStyleIdx="7" presStyleCnt="12"/>
      <dgm:spPr/>
    </dgm:pt>
    <dgm:pt modelId="{795FDCE6-53FC-4E45-A8BC-7FBA190CD9A8}" type="pres">
      <dgm:prSet presAssocID="{A22BE83C-55F1-48A4-83E5-043852A530B4}" presName="vert1" presStyleCnt="0"/>
      <dgm:spPr/>
    </dgm:pt>
    <dgm:pt modelId="{1064D358-6941-4727-8767-44427AA2F6AB}" type="pres">
      <dgm:prSet presAssocID="{0AE372A0-FD20-470A-A336-AE0304F52E87}" presName="thickLine" presStyleLbl="alignNode1" presStyleIdx="8" presStyleCnt="12"/>
      <dgm:spPr/>
    </dgm:pt>
    <dgm:pt modelId="{FD48A3D4-8E95-4F3D-84E7-4A3B3F37D2C0}" type="pres">
      <dgm:prSet presAssocID="{0AE372A0-FD20-470A-A336-AE0304F52E87}" presName="horz1" presStyleCnt="0"/>
      <dgm:spPr/>
    </dgm:pt>
    <dgm:pt modelId="{26038EB1-9651-46A6-BC62-325823712704}" type="pres">
      <dgm:prSet presAssocID="{0AE372A0-FD20-470A-A336-AE0304F52E87}" presName="tx1" presStyleLbl="revTx" presStyleIdx="8" presStyleCnt="12"/>
      <dgm:spPr/>
    </dgm:pt>
    <dgm:pt modelId="{51046A64-B92B-4CF4-8734-3E776671E2EB}" type="pres">
      <dgm:prSet presAssocID="{0AE372A0-FD20-470A-A336-AE0304F52E87}" presName="vert1" presStyleCnt="0"/>
      <dgm:spPr/>
    </dgm:pt>
    <dgm:pt modelId="{57D47193-6AFF-48E3-B06A-044AF5B2059F}" type="pres">
      <dgm:prSet presAssocID="{0FD2EF2E-3C79-4FA6-A0B0-5C21155D5FB6}" presName="thickLine" presStyleLbl="alignNode1" presStyleIdx="9" presStyleCnt="12"/>
      <dgm:spPr/>
    </dgm:pt>
    <dgm:pt modelId="{E836E696-9660-4697-9423-4B8946CAF78B}" type="pres">
      <dgm:prSet presAssocID="{0FD2EF2E-3C79-4FA6-A0B0-5C21155D5FB6}" presName="horz1" presStyleCnt="0"/>
      <dgm:spPr/>
    </dgm:pt>
    <dgm:pt modelId="{E384E8D9-BA36-4BBE-9DD5-62FBCE360C2E}" type="pres">
      <dgm:prSet presAssocID="{0FD2EF2E-3C79-4FA6-A0B0-5C21155D5FB6}" presName="tx1" presStyleLbl="revTx" presStyleIdx="9" presStyleCnt="12"/>
      <dgm:spPr/>
    </dgm:pt>
    <dgm:pt modelId="{FCCEB8E4-9C96-487D-9A03-9D03D0333C6D}" type="pres">
      <dgm:prSet presAssocID="{0FD2EF2E-3C79-4FA6-A0B0-5C21155D5FB6}" presName="vert1" presStyleCnt="0"/>
      <dgm:spPr/>
    </dgm:pt>
    <dgm:pt modelId="{AA5B5D8F-D9EA-4BD1-804E-D615FEC3F516}" type="pres">
      <dgm:prSet presAssocID="{341E2AD8-52C4-40FC-B497-0BE2D4C4075A}" presName="thickLine" presStyleLbl="alignNode1" presStyleIdx="10" presStyleCnt="12"/>
      <dgm:spPr/>
    </dgm:pt>
    <dgm:pt modelId="{93ECC880-E82E-419C-B875-4A27CF318910}" type="pres">
      <dgm:prSet presAssocID="{341E2AD8-52C4-40FC-B497-0BE2D4C4075A}" presName="horz1" presStyleCnt="0"/>
      <dgm:spPr/>
    </dgm:pt>
    <dgm:pt modelId="{5219D34B-6273-4B9D-95E0-014D0061FBDD}" type="pres">
      <dgm:prSet presAssocID="{341E2AD8-52C4-40FC-B497-0BE2D4C4075A}" presName="tx1" presStyleLbl="revTx" presStyleIdx="10" presStyleCnt="12"/>
      <dgm:spPr/>
    </dgm:pt>
    <dgm:pt modelId="{3DBA3C84-B4D4-4708-884B-6FE18365DB33}" type="pres">
      <dgm:prSet presAssocID="{341E2AD8-52C4-40FC-B497-0BE2D4C4075A}" presName="vert1" presStyleCnt="0"/>
      <dgm:spPr/>
    </dgm:pt>
    <dgm:pt modelId="{F7504949-77BD-4268-BA98-C13DBB34E23B}" type="pres">
      <dgm:prSet presAssocID="{E7C6D185-AA63-4F96-A4F7-6AC1EE6A262A}" presName="thickLine" presStyleLbl="alignNode1" presStyleIdx="11" presStyleCnt="12"/>
      <dgm:spPr/>
    </dgm:pt>
    <dgm:pt modelId="{49012ECB-77E9-4A5F-A093-41D915AB0AFA}" type="pres">
      <dgm:prSet presAssocID="{E7C6D185-AA63-4F96-A4F7-6AC1EE6A262A}" presName="horz1" presStyleCnt="0"/>
      <dgm:spPr/>
    </dgm:pt>
    <dgm:pt modelId="{5D8DD8F5-E06E-4879-92D4-F743AA1F1E74}" type="pres">
      <dgm:prSet presAssocID="{E7C6D185-AA63-4F96-A4F7-6AC1EE6A262A}" presName="tx1" presStyleLbl="revTx" presStyleIdx="11" presStyleCnt="12"/>
      <dgm:spPr/>
    </dgm:pt>
    <dgm:pt modelId="{4E657968-D49E-4FD4-BF19-65DFCF801119}" type="pres">
      <dgm:prSet presAssocID="{E7C6D185-AA63-4F96-A4F7-6AC1EE6A262A}" presName="vert1" presStyleCnt="0"/>
      <dgm:spPr/>
    </dgm:pt>
  </dgm:ptLst>
  <dgm:cxnLst>
    <dgm:cxn modelId="{3AD4680A-1355-42BB-AD3E-6DC244F95AAB}" srcId="{75C26E38-84E5-457A-8C4F-B35B90C1FD00}" destId="{0AE372A0-FD20-470A-A336-AE0304F52E87}" srcOrd="8" destOrd="0" parTransId="{DB4EAC35-BE0E-4C47-A62C-F1906DF9CCD4}" sibTransId="{AAF65670-2D40-45BD-8458-589286A5D441}"/>
    <dgm:cxn modelId="{8528960C-221A-4A0F-B18A-9F29CAA662C6}" type="presOf" srcId="{E7C6D185-AA63-4F96-A4F7-6AC1EE6A262A}" destId="{5D8DD8F5-E06E-4879-92D4-F743AA1F1E74}" srcOrd="0" destOrd="0" presId="urn:microsoft.com/office/officeart/2008/layout/LinedList"/>
    <dgm:cxn modelId="{A88AD315-6061-4298-959F-046A448DF7F7}" type="presOf" srcId="{28390A1B-D0AA-4CE2-9073-A0BC80658331}" destId="{4BF17358-14EA-458B-AF23-58C2ECC74442}" srcOrd="0" destOrd="0" presId="urn:microsoft.com/office/officeart/2008/layout/LinedList"/>
    <dgm:cxn modelId="{FCD8381C-4DEE-4CAA-A055-402B3549B4B3}" srcId="{75C26E38-84E5-457A-8C4F-B35B90C1FD00}" destId="{341E2AD8-52C4-40FC-B497-0BE2D4C4075A}" srcOrd="10" destOrd="0" parTransId="{242B7411-9BC2-48FB-A264-1FCA817D89EE}" sibTransId="{A8C0A2F0-7FA8-4485-A9E6-843500F5E272}"/>
    <dgm:cxn modelId="{F8287827-C74E-4B84-9C21-C502A45050CB}" srcId="{75C26E38-84E5-457A-8C4F-B35B90C1FD00}" destId="{8E18706C-8820-45D8-9204-C9BDC793E574}" srcOrd="5" destOrd="0" parTransId="{FE69CFAE-6696-40AE-BF2B-691C7FE17E84}" sibTransId="{4EA4AD04-5848-4795-BADB-59FF3ECE3861}"/>
    <dgm:cxn modelId="{98DCF72E-2A9C-442F-825C-409D028662FB}" type="presOf" srcId="{75C26E38-84E5-457A-8C4F-B35B90C1FD00}" destId="{45CD7B6B-9F67-44BB-BD48-559A69388198}" srcOrd="0" destOrd="0" presId="urn:microsoft.com/office/officeart/2008/layout/LinedList"/>
    <dgm:cxn modelId="{A63CE532-E3F5-4D4E-B2C8-3C6DF1133A46}" type="presOf" srcId="{C4091312-BCC6-43C8-BA5B-7BB055433E8B}" destId="{5F0DD5BA-9667-4305-B9E4-90763088FC4B}" srcOrd="0" destOrd="0" presId="urn:microsoft.com/office/officeart/2008/layout/LinedList"/>
    <dgm:cxn modelId="{5FBDF13C-195F-4192-AD72-7AA4F9EF1C46}" srcId="{75C26E38-84E5-457A-8C4F-B35B90C1FD00}" destId="{A41CCDF0-D488-4E75-85E8-52F4F2F77AD6}" srcOrd="2" destOrd="0" parTransId="{8DA10A5F-1143-4241-931A-60CCFD1F8ED1}" sibTransId="{C63F65AD-8ACC-47AE-89FE-EE83DF7AE8A6}"/>
    <dgm:cxn modelId="{665B0040-CACC-4375-8368-B230C97AFF06}" type="presOf" srcId="{FA028132-2A57-46DE-9BF1-7D80B0251321}" destId="{96003F37-A26B-4B37-B45F-1698A235056E}" srcOrd="0" destOrd="0" presId="urn:microsoft.com/office/officeart/2008/layout/LinedList"/>
    <dgm:cxn modelId="{A6C7386B-BE62-4932-A60A-2BD4698380E9}" srcId="{75C26E38-84E5-457A-8C4F-B35B90C1FD00}" destId="{A22BE83C-55F1-48A4-83E5-043852A530B4}" srcOrd="7" destOrd="0" parTransId="{33750FA6-E250-48FC-B917-DF88AF6F2675}" sibTransId="{23C7E8A9-8348-4FD9-8186-47C5F23B9160}"/>
    <dgm:cxn modelId="{01C9736F-009D-460E-B549-6ED18337AF8F}" type="presOf" srcId="{A41CCDF0-D488-4E75-85E8-52F4F2F77AD6}" destId="{665F4C9B-B781-4BBF-99FB-D332A0956BCA}" srcOrd="0" destOrd="0" presId="urn:microsoft.com/office/officeart/2008/layout/LinedList"/>
    <dgm:cxn modelId="{F9ACF753-65C6-4B49-8867-2FE3C598C246}" srcId="{75C26E38-84E5-457A-8C4F-B35B90C1FD00}" destId="{D4341E3E-0D47-4652-8B42-66E6A785C010}" srcOrd="0" destOrd="0" parTransId="{ADD12025-F3AE-4256-9F4A-EA7B760DB14B}" sibTransId="{DA17B85B-AC0B-47BC-B776-3FE6EFB4C351}"/>
    <dgm:cxn modelId="{73C00E86-94C0-4070-A9C7-A8268CECFF6E}" srcId="{75C26E38-84E5-457A-8C4F-B35B90C1FD00}" destId="{28390A1B-D0AA-4CE2-9073-A0BC80658331}" srcOrd="4" destOrd="0" parTransId="{B80A724F-12EC-4BCA-9036-495D842B1CB6}" sibTransId="{941CC8EA-D251-405B-B045-E4ABEFCD021C}"/>
    <dgm:cxn modelId="{18D33188-9B91-43CE-8E5B-0221E30A1B1D}" srcId="{75C26E38-84E5-457A-8C4F-B35B90C1FD00}" destId="{FA028132-2A57-46DE-9BF1-7D80B0251321}" srcOrd="3" destOrd="0" parTransId="{EA708AF7-E494-4521-8A88-3C6F166270E0}" sibTransId="{30A7F67C-326C-438F-BF8E-D1CA4C40EFD0}"/>
    <dgm:cxn modelId="{6F696B90-9A1A-48D5-ACBD-E28558118756}" srcId="{75C26E38-84E5-457A-8C4F-B35B90C1FD00}" destId="{0FD2EF2E-3C79-4FA6-A0B0-5C21155D5FB6}" srcOrd="9" destOrd="0" parTransId="{3A680E4F-1CCF-4EE4-92CB-1A756B7767C0}" sibTransId="{54F7CCCC-C2DC-4C3F-BA51-667DAAB2B7B6}"/>
    <dgm:cxn modelId="{7989079B-79F4-4B46-8BC3-7E490A86BC5E}" type="presOf" srcId="{341E2AD8-52C4-40FC-B497-0BE2D4C4075A}" destId="{5219D34B-6273-4B9D-95E0-014D0061FBDD}" srcOrd="0" destOrd="0" presId="urn:microsoft.com/office/officeart/2008/layout/LinedList"/>
    <dgm:cxn modelId="{1A6D419C-A5CF-4ED5-91FB-4A9A0C51D298}" srcId="{75C26E38-84E5-457A-8C4F-B35B90C1FD00}" destId="{C4091312-BCC6-43C8-BA5B-7BB055433E8B}" srcOrd="6" destOrd="0" parTransId="{81E5FF4F-EE11-4021-9B1B-E94EB8B4E4DF}" sibTransId="{07FA4A86-1B26-43F5-BB34-C2577E8BE4BD}"/>
    <dgm:cxn modelId="{06B063A5-21CB-4BE3-9027-37EAB51DF4FC}" srcId="{75C26E38-84E5-457A-8C4F-B35B90C1FD00}" destId="{2D04B6FC-3B0B-4C4F-AE7A-138D7C3104A3}" srcOrd="1" destOrd="0" parTransId="{5A1A444D-2E0A-4944-AAC7-C57664C7CB20}" sibTransId="{B8CB8D54-F83E-4FFE-9889-511CA4F54CBA}"/>
    <dgm:cxn modelId="{369F55B4-246A-44B8-B8B7-1DE4B203B563}" type="presOf" srcId="{2D04B6FC-3B0B-4C4F-AE7A-138D7C3104A3}" destId="{58EE1ADB-609F-45F5-B660-C212B3F70117}" srcOrd="0" destOrd="0" presId="urn:microsoft.com/office/officeart/2008/layout/LinedList"/>
    <dgm:cxn modelId="{FD51C5B8-0A97-4B5E-97DE-8A4609B88CE8}" type="presOf" srcId="{D4341E3E-0D47-4652-8B42-66E6A785C010}" destId="{A2A06A9F-A2AE-4AE7-8AA6-CFF0C6CEA1C3}" srcOrd="0" destOrd="0" presId="urn:microsoft.com/office/officeart/2008/layout/LinedList"/>
    <dgm:cxn modelId="{223A3AC0-1695-4F49-87D9-53241257B0B2}" type="presOf" srcId="{A22BE83C-55F1-48A4-83E5-043852A530B4}" destId="{109A77EC-BB31-4C73-9641-790CC9542DEA}" srcOrd="0" destOrd="0" presId="urn:microsoft.com/office/officeart/2008/layout/LinedList"/>
    <dgm:cxn modelId="{E91D09D1-92FB-48CF-A554-608B6A80644E}" type="presOf" srcId="{0AE372A0-FD20-470A-A336-AE0304F52E87}" destId="{26038EB1-9651-46A6-BC62-325823712704}" srcOrd="0" destOrd="0" presId="urn:microsoft.com/office/officeart/2008/layout/LinedList"/>
    <dgm:cxn modelId="{8AEF33DE-9AAE-415F-8C3E-9C88B770375B}" type="presOf" srcId="{8E18706C-8820-45D8-9204-C9BDC793E574}" destId="{099CBFD0-E58C-40DB-965A-B95DC00F1180}" srcOrd="0" destOrd="0" presId="urn:microsoft.com/office/officeart/2008/layout/LinedList"/>
    <dgm:cxn modelId="{733260E1-9673-4438-A61B-333E3784445B}" srcId="{75C26E38-84E5-457A-8C4F-B35B90C1FD00}" destId="{E7C6D185-AA63-4F96-A4F7-6AC1EE6A262A}" srcOrd="11" destOrd="0" parTransId="{BA42FB1F-7ACD-436C-9E4C-365C7B4CBD00}" sibTransId="{CE156444-FFA2-4868-A7CA-329581257F6B}"/>
    <dgm:cxn modelId="{8DB0ABF7-B705-4F2F-AF6F-212FDCA7C6E8}" type="presOf" srcId="{0FD2EF2E-3C79-4FA6-A0B0-5C21155D5FB6}" destId="{E384E8D9-BA36-4BBE-9DD5-62FBCE360C2E}" srcOrd="0" destOrd="0" presId="urn:microsoft.com/office/officeart/2008/layout/LinedList"/>
    <dgm:cxn modelId="{A5F9A941-BB47-4DFA-9FE6-FE431C518D49}" type="presParOf" srcId="{45CD7B6B-9F67-44BB-BD48-559A69388198}" destId="{7F234597-7744-410E-B7C1-4A5BAF8F4C96}" srcOrd="0" destOrd="0" presId="urn:microsoft.com/office/officeart/2008/layout/LinedList"/>
    <dgm:cxn modelId="{B1B406F5-663D-48E9-A42A-6F3AA3C76C76}" type="presParOf" srcId="{45CD7B6B-9F67-44BB-BD48-559A69388198}" destId="{97CAA197-8E4B-48B6-B77E-CB8ECBD3BC91}" srcOrd="1" destOrd="0" presId="urn:microsoft.com/office/officeart/2008/layout/LinedList"/>
    <dgm:cxn modelId="{F636F942-9DEE-437D-B573-8DBFC65DCE18}" type="presParOf" srcId="{97CAA197-8E4B-48B6-B77E-CB8ECBD3BC91}" destId="{A2A06A9F-A2AE-4AE7-8AA6-CFF0C6CEA1C3}" srcOrd="0" destOrd="0" presId="urn:microsoft.com/office/officeart/2008/layout/LinedList"/>
    <dgm:cxn modelId="{2C4465C3-1E85-4BC3-A9F8-85FE713ADCB0}" type="presParOf" srcId="{97CAA197-8E4B-48B6-B77E-CB8ECBD3BC91}" destId="{04F5C930-39BE-4BDA-A4B0-FDCE616C4F4A}" srcOrd="1" destOrd="0" presId="urn:microsoft.com/office/officeart/2008/layout/LinedList"/>
    <dgm:cxn modelId="{1BCCF152-B9AC-4080-866E-0E287B40E4E1}" type="presParOf" srcId="{45CD7B6B-9F67-44BB-BD48-559A69388198}" destId="{D34170CD-7B4E-48F8-9C46-AB314C5DC263}" srcOrd="2" destOrd="0" presId="urn:microsoft.com/office/officeart/2008/layout/LinedList"/>
    <dgm:cxn modelId="{B68E5844-6B97-4977-818B-F1E547D065FA}" type="presParOf" srcId="{45CD7B6B-9F67-44BB-BD48-559A69388198}" destId="{7BCBADEE-2CE5-4018-ABFF-53A01B672A72}" srcOrd="3" destOrd="0" presId="urn:microsoft.com/office/officeart/2008/layout/LinedList"/>
    <dgm:cxn modelId="{64DCC879-E726-4915-96D1-A0CBB81C21F8}" type="presParOf" srcId="{7BCBADEE-2CE5-4018-ABFF-53A01B672A72}" destId="{58EE1ADB-609F-45F5-B660-C212B3F70117}" srcOrd="0" destOrd="0" presId="urn:microsoft.com/office/officeart/2008/layout/LinedList"/>
    <dgm:cxn modelId="{C59F72DC-693B-48D4-A8C6-CC6AFC9D2B9C}" type="presParOf" srcId="{7BCBADEE-2CE5-4018-ABFF-53A01B672A72}" destId="{433D397A-1678-4D52-B247-66C61BFA1D3D}" srcOrd="1" destOrd="0" presId="urn:microsoft.com/office/officeart/2008/layout/LinedList"/>
    <dgm:cxn modelId="{D08CE30D-E394-4968-A34E-24D1E34D3CC0}" type="presParOf" srcId="{45CD7B6B-9F67-44BB-BD48-559A69388198}" destId="{C2322CB5-0F4A-482D-AB91-9F82ED5B516E}" srcOrd="4" destOrd="0" presId="urn:microsoft.com/office/officeart/2008/layout/LinedList"/>
    <dgm:cxn modelId="{2288979F-7E44-4091-993A-9DB6FCC87212}" type="presParOf" srcId="{45CD7B6B-9F67-44BB-BD48-559A69388198}" destId="{FAE3611E-F331-4825-9036-238038E023D9}" srcOrd="5" destOrd="0" presId="urn:microsoft.com/office/officeart/2008/layout/LinedList"/>
    <dgm:cxn modelId="{21F21468-39ED-4DA7-A1F4-DC4194CC74F9}" type="presParOf" srcId="{FAE3611E-F331-4825-9036-238038E023D9}" destId="{665F4C9B-B781-4BBF-99FB-D332A0956BCA}" srcOrd="0" destOrd="0" presId="urn:microsoft.com/office/officeart/2008/layout/LinedList"/>
    <dgm:cxn modelId="{1CC1D71B-465C-4364-8C3B-DDCF977EA569}" type="presParOf" srcId="{FAE3611E-F331-4825-9036-238038E023D9}" destId="{1E61B4EC-6BED-4127-9AE4-F84AE5468429}" srcOrd="1" destOrd="0" presId="urn:microsoft.com/office/officeart/2008/layout/LinedList"/>
    <dgm:cxn modelId="{F2C35087-47BF-492E-A43C-ABCED890C192}" type="presParOf" srcId="{45CD7B6B-9F67-44BB-BD48-559A69388198}" destId="{60041DDE-5863-45E9-9E99-D1FA88F47D14}" srcOrd="6" destOrd="0" presId="urn:microsoft.com/office/officeart/2008/layout/LinedList"/>
    <dgm:cxn modelId="{4C609EE2-4D71-4C66-9462-6D7981FACFDF}" type="presParOf" srcId="{45CD7B6B-9F67-44BB-BD48-559A69388198}" destId="{63629D5B-2568-419F-84AA-D488A6F890CC}" srcOrd="7" destOrd="0" presId="urn:microsoft.com/office/officeart/2008/layout/LinedList"/>
    <dgm:cxn modelId="{500B8B92-BAE3-4ABB-9FE5-D4570F1711BD}" type="presParOf" srcId="{63629D5B-2568-419F-84AA-D488A6F890CC}" destId="{96003F37-A26B-4B37-B45F-1698A235056E}" srcOrd="0" destOrd="0" presId="urn:microsoft.com/office/officeart/2008/layout/LinedList"/>
    <dgm:cxn modelId="{E45E2002-6411-4FF4-97FA-D8817093B0DE}" type="presParOf" srcId="{63629D5B-2568-419F-84AA-D488A6F890CC}" destId="{D5461B6D-7E87-4764-968C-9B83A282B9F6}" srcOrd="1" destOrd="0" presId="urn:microsoft.com/office/officeart/2008/layout/LinedList"/>
    <dgm:cxn modelId="{8202388D-DF34-4927-B416-465D74BEDD9B}" type="presParOf" srcId="{45CD7B6B-9F67-44BB-BD48-559A69388198}" destId="{05CD3462-DE31-4CBD-9272-88E4301521B2}" srcOrd="8" destOrd="0" presId="urn:microsoft.com/office/officeart/2008/layout/LinedList"/>
    <dgm:cxn modelId="{C0037152-9C92-47B4-B93F-51CB5BF3EAA1}" type="presParOf" srcId="{45CD7B6B-9F67-44BB-BD48-559A69388198}" destId="{CBECA209-A8CD-468D-BA47-9BC6F50AAF99}" srcOrd="9" destOrd="0" presId="urn:microsoft.com/office/officeart/2008/layout/LinedList"/>
    <dgm:cxn modelId="{0F4DC50D-B67A-43EA-8821-0489197A9881}" type="presParOf" srcId="{CBECA209-A8CD-468D-BA47-9BC6F50AAF99}" destId="{4BF17358-14EA-458B-AF23-58C2ECC74442}" srcOrd="0" destOrd="0" presId="urn:microsoft.com/office/officeart/2008/layout/LinedList"/>
    <dgm:cxn modelId="{979E80F3-020A-42A4-8856-F5B7E3265826}" type="presParOf" srcId="{CBECA209-A8CD-468D-BA47-9BC6F50AAF99}" destId="{EEB84F5E-6C32-4AA9-9111-829061557905}" srcOrd="1" destOrd="0" presId="urn:microsoft.com/office/officeart/2008/layout/LinedList"/>
    <dgm:cxn modelId="{6DC174A2-4DA0-43C4-989F-73780F8ED376}" type="presParOf" srcId="{45CD7B6B-9F67-44BB-BD48-559A69388198}" destId="{6C16F297-0706-4450-97B0-5DEE606ADF2D}" srcOrd="10" destOrd="0" presId="urn:microsoft.com/office/officeart/2008/layout/LinedList"/>
    <dgm:cxn modelId="{E8AAE83C-835B-43D9-B59B-F88B0E1C9946}" type="presParOf" srcId="{45CD7B6B-9F67-44BB-BD48-559A69388198}" destId="{4F6E1170-FEB0-42F1-8F6D-F829F55A3B5B}" srcOrd="11" destOrd="0" presId="urn:microsoft.com/office/officeart/2008/layout/LinedList"/>
    <dgm:cxn modelId="{48A839A2-C2B2-46C0-BDB9-E9C0E22B4086}" type="presParOf" srcId="{4F6E1170-FEB0-42F1-8F6D-F829F55A3B5B}" destId="{099CBFD0-E58C-40DB-965A-B95DC00F1180}" srcOrd="0" destOrd="0" presId="urn:microsoft.com/office/officeart/2008/layout/LinedList"/>
    <dgm:cxn modelId="{416B1E42-4691-4E59-8887-470EDFFC704B}" type="presParOf" srcId="{4F6E1170-FEB0-42F1-8F6D-F829F55A3B5B}" destId="{55DCF942-BC8C-4648-A53C-5ADAAB9F7ED7}" srcOrd="1" destOrd="0" presId="urn:microsoft.com/office/officeart/2008/layout/LinedList"/>
    <dgm:cxn modelId="{D923A311-CB83-4DF7-A45F-574020E2F2B2}" type="presParOf" srcId="{45CD7B6B-9F67-44BB-BD48-559A69388198}" destId="{08AC2803-ACF8-418E-BB4F-359EA4D763A0}" srcOrd="12" destOrd="0" presId="urn:microsoft.com/office/officeart/2008/layout/LinedList"/>
    <dgm:cxn modelId="{863105D2-890B-4E8D-89D4-D634A8666A25}" type="presParOf" srcId="{45CD7B6B-9F67-44BB-BD48-559A69388198}" destId="{4B587266-4666-4E67-90D8-CFFDF5E09403}" srcOrd="13" destOrd="0" presId="urn:microsoft.com/office/officeart/2008/layout/LinedList"/>
    <dgm:cxn modelId="{E10693ED-4550-487B-98DD-721930A8BE54}" type="presParOf" srcId="{4B587266-4666-4E67-90D8-CFFDF5E09403}" destId="{5F0DD5BA-9667-4305-B9E4-90763088FC4B}" srcOrd="0" destOrd="0" presId="urn:microsoft.com/office/officeart/2008/layout/LinedList"/>
    <dgm:cxn modelId="{4F70D0BE-FAB0-4402-A301-5966001E41AD}" type="presParOf" srcId="{4B587266-4666-4E67-90D8-CFFDF5E09403}" destId="{60BCB6ED-AB88-4C17-B012-E236B1F24E17}" srcOrd="1" destOrd="0" presId="urn:microsoft.com/office/officeart/2008/layout/LinedList"/>
    <dgm:cxn modelId="{C8561E74-1AC8-4DBB-8C63-CF17EAF1EF1A}" type="presParOf" srcId="{45CD7B6B-9F67-44BB-BD48-559A69388198}" destId="{1C1DB960-7B49-42C5-A4D9-5AD47C596E1A}" srcOrd="14" destOrd="0" presId="urn:microsoft.com/office/officeart/2008/layout/LinedList"/>
    <dgm:cxn modelId="{D228A367-BD24-46CA-B94D-5DCC8DA36A21}" type="presParOf" srcId="{45CD7B6B-9F67-44BB-BD48-559A69388198}" destId="{340C6E7D-AA7E-4CDD-96E7-034EFC6B2AE3}" srcOrd="15" destOrd="0" presId="urn:microsoft.com/office/officeart/2008/layout/LinedList"/>
    <dgm:cxn modelId="{1EFB2DDF-9B34-4003-8270-C7FF513BEA80}" type="presParOf" srcId="{340C6E7D-AA7E-4CDD-96E7-034EFC6B2AE3}" destId="{109A77EC-BB31-4C73-9641-790CC9542DEA}" srcOrd="0" destOrd="0" presId="urn:microsoft.com/office/officeart/2008/layout/LinedList"/>
    <dgm:cxn modelId="{94D61B7F-7007-427E-9AB7-8C83AA22E3E4}" type="presParOf" srcId="{340C6E7D-AA7E-4CDD-96E7-034EFC6B2AE3}" destId="{795FDCE6-53FC-4E45-A8BC-7FBA190CD9A8}" srcOrd="1" destOrd="0" presId="urn:microsoft.com/office/officeart/2008/layout/LinedList"/>
    <dgm:cxn modelId="{979D5939-9EA2-4008-A37A-03F088FDE8B5}" type="presParOf" srcId="{45CD7B6B-9F67-44BB-BD48-559A69388198}" destId="{1064D358-6941-4727-8767-44427AA2F6AB}" srcOrd="16" destOrd="0" presId="urn:microsoft.com/office/officeart/2008/layout/LinedList"/>
    <dgm:cxn modelId="{6230F482-BC04-4AA4-B0F1-0EC1423F5A75}" type="presParOf" srcId="{45CD7B6B-9F67-44BB-BD48-559A69388198}" destId="{FD48A3D4-8E95-4F3D-84E7-4A3B3F37D2C0}" srcOrd="17" destOrd="0" presId="urn:microsoft.com/office/officeart/2008/layout/LinedList"/>
    <dgm:cxn modelId="{5B253F9D-B4ED-4814-A66D-8B3E65C7519E}" type="presParOf" srcId="{FD48A3D4-8E95-4F3D-84E7-4A3B3F37D2C0}" destId="{26038EB1-9651-46A6-BC62-325823712704}" srcOrd="0" destOrd="0" presId="urn:microsoft.com/office/officeart/2008/layout/LinedList"/>
    <dgm:cxn modelId="{2B956B55-6118-4238-BA28-A397C326CB47}" type="presParOf" srcId="{FD48A3D4-8E95-4F3D-84E7-4A3B3F37D2C0}" destId="{51046A64-B92B-4CF4-8734-3E776671E2EB}" srcOrd="1" destOrd="0" presId="urn:microsoft.com/office/officeart/2008/layout/LinedList"/>
    <dgm:cxn modelId="{D20041F8-1F6D-4C45-A0B9-5E27B900D752}" type="presParOf" srcId="{45CD7B6B-9F67-44BB-BD48-559A69388198}" destId="{57D47193-6AFF-48E3-B06A-044AF5B2059F}" srcOrd="18" destOrd="0" presId="urn:microsoft.com/office/officeart/2008/layout/LinedList"/>
    <dgm:cxn modelId="{55F70901-D0A9-46E7-A32F-C15E9143EC53}" type="presParOf" srcId="{45CD7B6B-9F67-44BB-BD48-559A69388198}" destId="{E836E696-9660-4697-9423-4B8946CAF78B}" srcOrd="19" destOrd="0" presId="urn:microsoft.com/office/officeart/2008/layout/LinedList"/>
    <dgm:cxn modelId="{B206FFCF-A43B-46B3-9977-CE7E8FA2BE06}" type="presParOf" srcId="{E836E696-9660-4697-9423-4B8946CAF78B}" destId="{E384E8D9-BA36-4BBE-9DD5-62FBCE360C2E}" srcOrd="0" destOrd="0" presId="urn:microsoft.com/office/officeart/2008/layout/LinedList"/>
    <dgm:cxn modelId="{94A3E43C-CE4C-4052-BF86-2D9A9AC06FF6}" type="presParOf" srcId="{E836E696-9660-4697-9423-4B8946CAF78B}" destId="{FCCEB8E4-9C96-487D-9A03-9D03D0333C6D}" srcOrd="1" destOrd="0" presId="urn:microsoft.com/office/officeart/2008/layout/LinedList"/>
    <dgm:cxn modelId="{C4A924F9-942C-4E5E-BD7C-E3879617F99C}" type="presParOf" srcId="{45CD7B6B-9F67-44BB-BD48-559A69388198}" destId="{AA5B5D8F-D9EA-4BD1-804E-D615FEC3F516}" srcOrd="20" destOrd="0" presId="urn:microsoft.com/office/officeart/2008/layout/LinedList"/>
    <dgm:cxn modelId="{CAE71CB5-7A99-4D84-8FF5-BE2075B2F3F6}" type="presParOf" srcId="{45CD7B6B-9F67-44BB-BD48-559A69388198}" destId="{93ECC880-E82E-419C-B875-4A27CF318910}" srcOrd="21" destOrd="0" presId="urn:microsoft.com/office/officeart/2008/layout/LinedList"/>
    <dgm:cxn modelId="{74B0CAFD-1719-4FB6-B321-F4ED05A7FE84}" type="presParOf" srcId="{93ECC880-E82E-419C-B875-4A27CF318910}" destId="{5219D34B-6273-4B9D-95E0-014D0061FBDD}" srcOrd="0" destOrd="0" presId="urn:microsoft.com/office/officeart/2008/layout/LinedList"/>
    <dgm:cxn modelId="{4086E8D6-78BD-4D4F-B08C-0BEA1323BCE6}" type="presParOf" srcId="{93ECC880-E82E-419C-B875-4A27CF318910}" destId="{3DBA3C84-B4D4-4708-884B-6FE18365DB33}" srcOrd="1" destOrd="0" presId="urn:microsoft.com/office/officeart/2008/layout/LinedList"/>
    <dgm:cxn modelId="{2218E26C-4966-4AB3-8F9E-506FA61A1B1D}" type="presParOf" srcId="{45CD7B6B-9F67-44BB-BD48-559A69388198}" destId="{F7504949-77BD-4268-BA98-C13DBB34E23B}" srcOrd="22" destOrd="0" presId="urn:microsoft.com/office/officeart/2008/layout/LinedList"/>
    <dgm:cxn modelId="{D2FD07AC-20DC-423D-8ADA-58F982868C78}" type="presParOf" srcId="{45CD7B6B-9F67-44BB-BD48-559A69388198}" destId="{49012ECB-77E9-4A5F-A093-41D915AB0AFA}" srcOrd="23" destOrd="0" presId="urn:microsoft.com/office/officeart/2008/layout/LinedList"/>
    <dgm:cxn modelId="{D62DE7D4-F4BB-4E0E-BCB7-49200A46D918}" type="presParOf" srcId="{49012ECB-77E9-4A5F-A093-41D915AB0AFA}" destId="{5D8DD8F5-E06E-4879-92D4-F743AA1F1E74}" srcOrd="0" destOrd="0" presId="urn:microsoft.com/office/officeart/2008/layout/LinedList"/>
    <dgm:cxn modelId="{783422D6-52DD-4FB0-8410-9344AFF32F81}" type="presParOf" srcId="{49012ECB-77E9-4A5F-A093-41D915AB0AFA}" destId="{4E657968-D49E-4FD4-BF19-65DFCF80111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234597-7744-410E-B7C1-4A5BAF8F4C96}">
      <dsp:nvSpPr>
        <dsp:cNvPr id="0" name=""/>
        <dsp:cNvSpPr/>
      </dsp:nvSpPr>
      <dsp:spPr>
        <a:xfrm>
          <a:off x="0" y="2982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A06A9F-A2AE-4AE7-8AA6-CFF0C6CEA1C3}">
      <dsp:nvSpPr>
        <dsp:cNvPr id="0" name=""/>
        <dsp:cNvSpPr/>
      </dsp:nvSpPr>
      <dsp:spPr>
        <a:xfrm>
          <a:off x="0" y="2982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Vznik: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 			1993 rozdelením Československa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2982"/>
        <a:ext cx="10991850" cy="508564"/>
      </dsp:txXfrm>
    </dsp:sp>
    <dsp:sp modelId="{D34170CD-7B4E-48F8-9C46-AB314C5DC263}">
      <dsp:nvSpPr>
        <dsp:cNvPr id="0" name=""/>
        <dsp:cNvSpPr/>
      </dsp:nvSpPr>
      <dsp:spPr>
        <a:xfrm>
          <a:off x="0" y="511547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EE1ADB-609F-45F5-B660-C212B3F70117}">
      <dsp:nvSpPr>
        <dsp:cNvPr id="0" name=""/>
        <dsp:cNvSpPr/>
      </dsp:nvSpPr>
      <dsp:spPr>
        <a:xfrm>
          <a:off x="0" y="511547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Historické </a:t>
          </a:r>
          <a:r>
            <a:rPr lang="sk-SK" sz="2300" b="1" kern="1200" dirty="0" err="1">
              <a:solidFill>
                <a:schemeClr val="tx2">
                  <a:lumMod val="75000"/>
                </a:schemeClr>
              </a:solidFill>
            </a:rPr>
            <a:t>úzenia</a:t>
          </a: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:	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Čechy, Morava, </a:t>
          </a:r>
          <a:r>
            <a:rPr lang="sk-SK" sz="2300" kern="1200" dirty="0" err="1">
              <a:solidFill>
                <a:schemeClr val="tx2">
                  <a:lumMod val="75000"/>
                </a:schemeClr>
              </a:solidFill>
            </a:rPr>
            <a:t>Sliezko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511547"/>
        <a:ext cx="10991850" cy="508564"/>
      </dsp:txXfrm>
    </dsp:sp>
    <dsp:sp modelId="{C2322CB5-0F4A-482D-AB91-9F82ED5B516E}">
      <dsp:nvSpPr>
        <dsp:cNvPr id="0" name=""/>
        <dsp:cNvSpPr/>
      </dsp:nvSpPr>
      <dsp:spPr>
        <a:xfrm>
          <a:off x="0" y="1020111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F4C9B-B781-4BBF-99FB-D332A0956BCA}">
      <dsp:nvSpPr>
        <dsp:cNvPr id="0" name=""/>
        <dsp:cNvSpPr/>
      </dsp:nvSpPr>
      <dsp:spPr>
        <a:xfrm>
          <a:off x="0" y="1020111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Členstvo v EÚ: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2004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1020111"/>
        <a:ext cx="10991850" cy="508564"/>
      </dsp:txXfrm>
    </dsp:sp>
    <dsp:sp modelId="{60041DDE-5863-45E9-9E99-D1FA88F47D14}">
      <dsp:nvSpPr>
        <dsp:cNvPr id="0" name=""/>
        <dsp:cNvSpPr/>
      </dsp:nvSpPr>
      <dsp:spPr>
        <a:xfrm>
          <a:off x="0" y="1528676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003F37-A26B-4B37-B45F-1698A235056E}">
      <dsp:nvSpPr>
        <dsp:cNvPr id="0" name=""/>
        <dsp:cNvSpPr/>
      </dsp:nvSpPr>
      <dsp:spPr>
        <a:xfrm>
          <a:off x="0" y="1528676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Hlavné mesto: 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Praha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1528676"/>
        <a:ext cx="10991850" cy="508564"/>
      </dsp:txXfrm>
    </dsp:sp>
    <dsp:sp modelId="{05CD3462-DE31-4CBD-9272-88E4301521B2}">
      <dsp:nvSpPr>
        <dsp:cNvPr id="0" name=""/>
        <dsp:cNvSpPr/>
      </dsp:nvSpPr>
      <dsp:spPr>
        <a:xfrm>
          <a:off x="0" y="2037240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17358-14EA-458B-AF23-58C2ECC74442}">
      <dsp:nvSpPr>
        <dsp:cNvPr id="0" name=""/>
        <dsp:cNvSpPr/>
      </dsp:nvSpPr>
      <dsp:spPr>
        <a:xfrm>
          <a:off x="0" y="2037240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Najväčšie mestá:		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Brno, Ostrava, Plzeň, Olomouc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2037240"/>
        <a:ext cx="10991850" cy="508564"/>
      </dsp:txXfrm>
    </dsp:sp>
    <dsp:sp modelId="{6C16F297-0706-4450-97B0-5DEE606ADF2D}">
      <dsp:nvSpPr>
        <dsp:cNvPr id="0" name=""/>
        <dsp:cNvSpPr/>
      </dsp:nvSpPr>
      <dsp:spPr>
        <a:xfrm>
          <a:off x="0" y="2545805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9CBFD0-E58C-40DB-965A-B95DC00F1180}">
      <dsp:nvSpPr>
        <dsp:cNvPr id="0" name=""/>
        <dsp:cNvSpPr/>
      </dsp:nvSpPr>
      <dsp:spPr>
        <a:xfrm>
          <a:off x="0" y="2545805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Politický systém: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Parlamentná republika, hlava štátu – prezident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2545805"/>
        <a:ext cx="10991850" cy="508564"/>
      </dsp:txXfrm>
    </dsp:sp>
    <dsp:sp modelId="{08AC2803-ACF8-418E-BB4F-359EA4D763A0}">
      <dsp:nvSpPr>
        <dsp:cNvPr id="0" name=""/>
        <dsp:cNvSpPr/>
      </dsp:nvSpPr>
      <dsp:spPr>
        <a:xfrm>
          <a:off x="0" y="3054369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0DD5BA-9667-4305-B9E4-90763088FC4B}">
      <dsp:nvSpPr>
        <dsp:cNvPr id="0" name=""/>
        <dsp:cNvSpPr/>
      </dsp:nvSpPr>
      <dsp:spPr>
        <a:xfrm>
          <a:off x="0" y="3054369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Mena: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	Česká koruna (CZK)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3054369"/>
        <a:ext cx="10991850" cy="508564"/>
      </dsp:txXfrm>
    </dsp:sp>
    <dsp:sp modelId="{1C1DB960-7B49-42C5-A4D9-5AD47C596E1A}">
      <dsp:nvSpPr>
        <dsp:cNvPr id="0" name=""/>
        <dsp:cNvSpPr/>
      </dsp:nvSpPr>
      <dsp:spPr>
        <a:xfrm>
          <a:off x="0" y="3562934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9A77EC-BB31-4C73-9641-790CC9542DEA}">
      <dsp:nvSpPr>
        <dsp:cNvPr id="0" name=""/>
        <dsp:cNvSpPr/>
      </dsp:nvSpPr>
      <dsp:spPr>
        <a:xfrm>
          <a:off x="0" y="3562934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Obyvateľstvo: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10 800 000 (r</a:t>
          </a:r>
          <a:r>
            <a:rPr lang="sk-SK" sz="2300" kern="1200">
              <a:solidFill>
                <a:schemeClr val="tx2">
                  <a:lumMod val="75000"/>
                </a:schemeClr>
              </a:solidFill>
            </a:rPr>
            <a:t>.2023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)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3562934"/>
        <a:ext cx="10991850" cy="508564"/>
      </dsp:txXfrm>
    </dsp:sp>
    <dsp:sp modelId="{1064D358-6941-4727-8767-44427AA2F6AB}">
      <dsp:nvSpPr>
        <dsp:cNvPr id="0" name=""/>
        <dsp:cNvSpPr/>
      </dsp:nvSpPr>
      <dsp:spPr>
        <a:xfrm>
          <a:off x="0" y="4071499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038EB1-9651-46A6-BC62-325823712704}">
      <dsp:nvSpPr>
        <dsp:cNvPr id="0" name=""/>
        <dsp:cNvSpPr/>
      </dsp:nvSpPr>
      <dsp:spPr>
        <a:xfrm>
          <a:off x="0" y="4071499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Rozloha: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77 212 km2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4071499"/>
        <a:ext cx="10991850" cy="508564"/>
      </dsp:txXfrm>
    </dsp:sp>
    <dsp:sp modelId="{57D47193-6AFF-48E3-B06A-044AF5B2059F}">
      <dsp:nvSpPr>
        <dsp:cNvPr id="0" name=""/>
        <dsp:cNvSpPr/>
      </dsp:nvSpPr>
      <dsp:spPr>
        <a:xfrm>
          <a:off x="0" y="4580063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84E8D9-BA36-4BBE-9DD5-62FBCE360C2E}">
      <dsp:nvSpPr>
        <dsp:cNvPr id="0" name=""/>
        <dsp:cNvSpPr/>
      </dsp:nvSpPr>
      <dsp:spPr>
        <a:xfrm>
          <a:off x="0" y="4580063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Reliéf krajiny: 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pahorkatiny a tri pohoria (Biele Karpaty, </a:t>
          </a:r>
          <a:r>
            <a:rPr lang="sk-SK" sz="2300" kern="1200" dirty="0" err="1">
              <a:solidFill>
                <a:schemeClr val="tx2">
                  <a:lumMod val="75000"/>
                </a:schemeClr>
              </a:solidFill>
            </a:rPr>
            <a:t>Krkonoše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 a Šumava)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4580063"/>
        <a:ext cx="10991850" cy="508564"/>
      </dsp:txXfrm>
    </dsp:sp>
    <dsp:sp modelId="{AA5B5D8F-D9EA-4BD1-804E-D615FEC3F516}">
      <dsp:nvSpPr>
        <dsp:cNvPr id="0" name=""/>
        <dsp:cNvSpPr/>
      </dsp:nvSpPr>
      <dsp:spPr>
        <a:xfrm>
          <a:off x="0" y="5088628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19D34B-6273-4B9D-95E0-014D0061FBDD}">
      <dsp:nvSpPr>
        <dsp:cNvPr id="0" name=""/>
        <dsp:cNvSpPr/>
      </dsp:nvSpPr>
      <dsp:spPr>
        <a:xfrm>
          <a:off x="0" y="5088628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Najvyšší vrch: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</a:t>
          </a:r>
          <a:r>
            <a:rPr lang="sk-SK" sz="2300" kern="1200" dirty="0" err="1">
              <a:solidFill>
                <a:schemeClr val="tx2">
                  <a:lumMod val="75000"/>
                </a:schemeClr>
              </a:solidFill>
            </a:rPr>
            <a:t>Snežka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, 1603 m </a:t>
          </a:r>
          <a:r>
            <a:rPr lang="sk-SK" sz="2300" kern="1200" dirty="0" err="1">
              <a:solidFill>
                <a:schemeClr val="tx2">
                  <a:lumMod val="75000"/>
                </a:schemeClr>
              </a:solidFill>
            </a:rPr>
            <a:t>n.m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 (</a:t>
          </a:r>
          <a:r>
            <a:rPr lang="sk-SK" sz="2300" kern="1200" dirty="0" err="1">
              <a:solidFill>
                <a:schemeClr val="tx2">
                  <a:lumMod val="75000"/>
                </a:schemeClr>
              </a:solidFill>
            </a:rPr>
            <a:t>Krkonoše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) 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5088628"/>
        <a:ext cx="10991850" cy="508564"/>
      </dsp:txXfrm>
    </dsp:sp>
    <dsp:sp modelId="{F7504949-77BD-4268-BA98-C13DBB34E23B}">
      <dsp:nvSpPr>
        <dsp:cNvPr id="0" name=""/>
        <dsp:cNvSpPr/>
      </dsp:nvSpPr>
      <dsp:spPr>
        <a:xfrm>
          <a:off x="0" y="5597192"/>
          <a:ext cx="109918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8DD8F5-E06E-4879-92D4-F743AA1F1E74}">
      <dsp:nvSpPr>
        <dsp:cNvPr id="0" name=""/>
        <dsp:cNvSpPr/>
      </dsp:nvSpPr>
      <dsp:spPr>
        <a:xfrm>
          <a:off x="0" y="5597192"/>
          <a:ext cx="10991850" cy="508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300" b="1" kern="1200" dirty="0">
              <a:solidFill>
                <a:schemeClr val="tx2">
                  <a:lumMod val="75000"/>
                </a:schemeClr>
              </a:solidFill>
            </a:rPr>
            <a:t>Podnebie:</a:t>
          </a:r>
          <a:r>
            <a:rPr lang="sk-SK" sz="2300" kern="1200" dirty="0">
              <a:solidFill>
                <a:schemeClr val="tx2">
                  <a:lumMod val="75000"/>
                </a:schemeClr>
              </a:solidFill>
            </a:rPr>
            <a:t>		Mierne a prechodné vnútrozemské</a:t>
          </a:r>
          <a:endParaRPr lang="en-US" sz="2300" kern="1200" dirty="0">
            <a:solidFill>
              <a:schemeClr val="tx2">
                <a:lumMod val="75000"/>
              </a:schemeClr>
            </a:solidFill>
          </a:endParaRPr>
        </a:p>
      </dsp:txBody>
      <dsp:txXfrm>
        <a:off x="0" y="5597192"/>
        <a:ext cx="10991850" cy="508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sk-SK" sz="6000" spc="-1" strike="noStrike">
                <a:solidFill>
                  <a:srgbClr val="000000"/>
                </a:solidFill>
                <a:latin typeface="Calibri Light"/>
              </a:rPr>
              <a:t>Kliknutím upravte štýl predlohy nadpisu</a:t>
            </a:r>
            <a:endParaRPr b="0" lang="sk-SK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DD9057A-189E-44A7-BDAA-39EA69266C2C}" type="datetime">
              <a:rPr b="0" lang="sk-SK" sz="1200" spc="-1" strike="noStrike">
                <a:solidFill>
                  <a:srgbClr val="8b8b8b"/>
                </a:solidFill>
                <a:latin typeface="Calibri"/>
              </a:rPr>
              <a:t>4. 12. 2023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74C1C10-BE21-40D5-925C-DC03BFCC9D06}" type="slidenum">
              <a:rPr b="0" lang="sk-SK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k-SK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BAFA911-F216-49DB-AAA6-19040727BEB9}" type="datetime">
              <a:rPr b="0" lang="sk-SK" sz="1200" spc="-1" strike="noStrike">
                <a:solidFill>
                  <a:srgbClr val="8b8b8b"/>
                </a:solidFill>
                <a:latin typeface="Calibri"/>
              </a:rPr>
              <a:t>4. 12. 2023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4E2A7A6-A16C-415A-B32F-A23399A50810}" type="slidenum">
              <a:rPr b="0" lang="sk-SK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sk-SK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sk-SK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sk-SK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sk-SK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sk-SK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sk-SK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diagramData" Target="../diagrams/data1.xml"/><Relationship Id="rId2" Type="http://schemas.openxmlformats.org/officeDocument/2006/relationships/diagramLayout" Target="../diagrams/layout1.xml"/><Relationship Id="rId3" Type="http://schemas.openxmlformats.org/officeDocument/2006/relationships/diagramQuickStyle" Target="../diagrams/quickStyle1.xml"/><Relationship Id="rId4" Type="http://schemas.openxmlformats.org/officeDocument/2006/relationships/diagramColors" Target="../diagrams/colors1.xml"/><Relationship Id="rId5" Type="http://schemas.microsoft.com/office/2007/relationships/diagramDrawing" Target="../diagrams/drawing1.xml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jpe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CustomShape 2"/>
          <p:cNvSpPr/>
          <p:nvPr/>
        </p:nvSpPr>
        <p:spPr>
          <a:xfrm flipH="1" rot="5400000">
            <a:off x="-1418040" y="1417680"/>
            <a:ext cx="6875280" cy="40402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100000">
                <a:srgbClr val="2f5597"/>
              </a:gs>
            </a:gsLst>
            <a:lin ang="19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3"/>
          <p:cNvSpPr/>
          <p:nvPr/>
        </p:nvSpPr>
        <p:spPr>
          <a:xfrm rot="16200000">
            <a:off x="-158400" y="2660760"/>
            <a:ext cx="4355280" cy="4038120"/>
          </a:xfrm>
          <a:prstGeom prst="rect">
            <a:avLst/>
          </a:prstGeom>
          <a:gradFill rotWithShape="0">
            <a:gsLst>
              <a:gs pos="0">
                <a:srgbClr val="4472c4">
                  <a:alpha val="50196"/>
                </a:srgbClr>
              </a:gs>
              <a:gs pos="100000">
                <a:srgbClr val="203864">
                  <a:alpha val="0"/>
                </a:srgbClr>
              </a:gs>
            </a:gsLst>
            <a:lin ang="60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CustomShape 4"/>
          <p:cNvSpPr/>
          <p:nvPr/>
        </p:nvSpPr>
        <p:spPr>
          <a:xfrm flipH="1" rot="16200000">
            <a:off x="-1181160" y="1638000"/>
            <a:ext cx="6857280" cy="3580920"/>
          </a:xfrm>
          <a:prstGeom prst="rect">
            <a:avLst/>
          </a:prstGeom>
          <a:gradFill rotWithShape="0">
            <a:gsLst>
              <a:gs pos="31000">
                <a:srgbClr val="4472c4">
                  <a:alpha val="0"/>
                </a:srgbClr>
              </a:gs>
              <a:gs pos="100000">
                <a:srgbClr val="000000">
                  <a:alpha val="59215"/>
                </a:srgbClr>
              </a:gs>
            </a:gsLst>
            <a:lin ang="13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5"/>
          <p:cNvSpPr/>
          <p:nvPr/>
        </p:nvSpPr>
        <p:spPr>
          <a:xfrm rot="6097800">
            <a:off x="-746640" y="1200960"/>
            <a:ext cx="4807800" cy="4088160"/>
          </a:xfrm>
          <a:custGeom>
            <a:avLst/>
            <a:gdLst/>
            <a:ahLst/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 rotWithShape="0">
            <a:gsLst>
              <a:gs pos="39000">
                <a:srgbClr val="8faadc">
                  <a:alpha val="0"/>
                </a:srgbClr>
              </a:gs>
              <a:gs pos="100000">
                <a:srgbClr val="2f5597">
                  <a:alpha val="26274"/>
                </a:srgbClr>
              </a:gs>
            </a:gsLst>
            <a:lin ang="3096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TextShape 6"/>
          <p:cNvSpPr txBox="1"/>
          <p:nvPr/>
        </p:nvSpPr>
        <p:spPr>
          <a:xfrm>
            <a:off x="559440" y="374040"/>
            <a:ext cx="2919240" cy="9421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sk-SK" sz="2800" spc="-1" strike="noStrike">
                <a:solidFill>
                  <a:srgbClr val="ffffff"/>
                </a:solidFill>
                <a:latin typeface="comic"/>
              </a:rPr>
              <a:t>Česká Republika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88" name="Obrázok 6" descr="Obrázok, na ktorom je štvorec, zástava, grafika, snímka obrazovky&#10;&#10;Automaticky generovaný popis"/>
          <p:cNvPicPr/>
          <p:nvPr/>
        </p:nvPicPr>
        <p:blipFill>
          <a:blip r:embed="rId1"/>
          <a:stretch/>
        </p:blipFill>
        <p:spPr>
          <a:xfrm>
            <a:off x="4502520" y="1017360"/>
            <a:ext cx="7225560" cy="4822920"/>
          </a:xfrm>
          <a:prstGeom prst="rect">
            <a:avLst/>
          </a:prstGeom>
          <a:ln>
            <a:noFill/>
          </a:ln>
        </p:spPr>
      </p:pic>
      <p:pic>
        <p:nvPicPr>
          <p:cNvPr id="89" name="Obrázok 8" descr=""/>
          <p:cNvPicPr/>
          <p:nvPr/>
        </p:nvPicPr>
        <p:blipFill>
          <a:blip r:embed="rId2"/>
          <a:stretch/>
        </p:blipFill>
        <p:spPr>
          <a:xfrm>
            <a:off x="18720" y="3499920"/>
            <a:ext cx="4000320" cy="3375720"/>
          </a:xfrm>
          <a:prstGeom prst="rect">
            <a:avLst/>
          </a:prstGeom>
          <a:ln>
            <a:noFill/>
          </a:ln>
        </p:spPr>
      </p:pic>
      <p:pic>
        <p:nvPicPr>
          <p:cNvPr id="90" name="Obrázok 10" descr="Obrázok, na ktorom je symbol, erb, emblém, vzor&#10;&#10;Automaticky generovaný popis"/>
          <p:cNvPicPr/>
          <p:nvPr/>
        </p:nvPicPr>
        <p:blipFill>
          <a:blip r:embed="rId3"/>
          <a:stretch/>
        </p:blipFill>
        <p:spPr>
          <a:xfrm>
            <a:off x="1519200" y="1900080"/>
            <a:ext cx="999720" cy="1199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2397113723"/>
              </p:ext>
            </p:extLst>
          </p:nvPr>
        </p:nvGraphicFramePr>
        <p:xfrm>
          <a:off x="600120" y="476280"/>
          <a:ext cx="10991520" cy="6108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pic>
        <p:nvPicPr>
          <p:cNvPr id="91" name="Obrázok 4" descr="Obrázok, na ktorom je zástava, elektrická modrá, grafika, dizajn&#10;&#10;Automaticky generovaný popis"/>
          <p:cNvPicPr/>
          <p:nvPr/>
        </p:nvPicPr>
        <p:blipFill>
          <a:blip r:embed="rId6">
            <a:alphaModFix amt="12000"/>
          </a:blip>
          <a:stretch/>
        </p:blipFill>
        <p:spPr>
          <a:xfrm rot="2514000">
            <a:off x="8967600" y="1227960"/>
            <a:ext cx="2602800" cy="1739160"/>
          </a:xfrm>
          <a:prstGeom prst="rect">
            <a:avLst/>
          </a:prstGeom>
          <a:ln>
            <a:noFill/>
          </a:ln>
        </p:spPr>
      </p:pic>
    </p:spTree>
  </p:cSld>
  <p:transition spd="med">
    <p:pull dir="r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01040" y="302400"/>
            <a:ext cx="11401560" cy="594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sk-SK" sz="3200" spc="-1" strike="noStrike">
                <a:solidFill>
                  <a:srgbClr val="c55a11"/>
                </a:solidFill>
                <a:latin typeface="Calibri"/>
              </a:rPr>
              <a:t>Česko je najpriemyselnejší štát v EÚ (priemysel tvorí najväčší podiel HDP zo všetkých štátov EÚ)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</a:t>
            </a:r>
            <a:r>
              <a:rPr b="1" lang="sk-SK" sz="2400" spc="-1" strike="noStrike">
                <a:solidFill>
                  <a:srgbClr val="333f4f"/>
                </a:solidFill>
                <a:latin typeface="Calibri"/>
              </a:rPr>
              <a:t>automobilový priemysel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osobné autá Škoda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nákladné autá Tatra, Liaz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motocykle Jawa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autobusy Karosa, IVECO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vlakové rušne, električky ČKD Praha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</a:t>
            </a:r>
            <a:r>
              <a:rPr b="1" lang="sk-SK" sz="2400" spc="-1" strike="noStrike">
                <a:solidFill>
                  <a:srgbClr val="333f4f"/>
                </a:solidFill>
                <a:latin typeface="Calibri"/>
              </a:rPr>
              <a:t>letecký priemysel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(Aero Vodochody – cvičné vojenské lietadlá)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L-29 Delfín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L-39 Albatros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L-59 Super Albatros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L-159 Alca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8236800" y="1230840"/>
            <a:ext cx="5504760" cy="358668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CustomShape 3"/>
          <p:cNvSpPr/>
          <p:nvPr/>
        </p:nvSpPr>
        <p:spPr>
          <a:xfrm>
            <a:off x="9087840" y="4236120"/>
            <a:ext cx="4306680" cy="3330720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</p:spTree>
  </p:cSld>
  <p:transition spd="slow">
    <p:cover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33520" y="643680"/>
            <a:ext cx="11124720" cy="551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sk-SK" sz="3200" spc="-1" strike="noStrike">
                <a:solidFill>
                  <a:srgbClr val="c00000"/>
                </a:solidFill>
                <a:latin typeface="Calibri"/>
              </a:rPr>
              <a:t>Ťažký priemysel: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hutníctvo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(spracovanie železnej rudy)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ťažobný priemysel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(uhlie, urán, stavebné hmoty, Kaolín-porcelán)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tažké strojárstvo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(nádoby jadrových reaktorov, lokomotívy)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energetika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(fosílna, vodná, jadrová, obnoviteľná)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sk-SK" sz="3200" spc="-1" strike="noStrike">
                <a:solidFill>
                  <a:srgbClr val="0070c0"/>
                </a:solidFill>
                <a:latin typeface="Calibri"/>
              </a:rPr>
              <a:t>Ľahký priemysel: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elektrotechnický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(Tesla)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chemický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textilný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sklársky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stavebný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sk-SK" sz="3200" spc="-1" strike="noStrike">
                <a:solidFill>
                  <a:srgbClr val="bf9000"/>
                </a:solidFill>
                <a:latin typeface="Calibri"/>
              </a:rPr>
              <a:t>Poľnohospodárstvo, potravinárstvo: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sk-SK" sz="2400" spc="-1" strike="noStrike">
                <a:solidFill>
                  <a:srgbClr val="806000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</a:t>
            </a:r>
            <a:r>
              <a:rPr b="1" lang="sk-SK" sz="2400" spc="-1" strike="noStrike">
                <a:solidFill>
                  <a:srgbClr val="333f4f"/>
                </a:solidFill>
                <a:latin typeface="Calibri"/>
              </a:rPr>
              <a:t> 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obilniny, cukrová repa, chmeľ, vinohradníctvo, rybníky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8382960" y="2051280"/>
            <a:ext cx="5210640" cy="433188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</p:spTree>
  </p:cSld>
  <p:transition spd="slow">
    <p:push dir="d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962320" y="3176640"/>
            <a:ext cx="6073920" cy="27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</a:t>
            </a:r>
            <a:r>
              <a:rPr b="1" lang="sk-SK" sz="2400" spc="-1" strike="noStrike">
                <a:solidFill>
                  <a:srgbClr val="333f4f"/>
                </a:solidFill>
                <a:latin typeface="Calibri"/>
              </a:rPr>
              <a:t>cestovný ruch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hrady, zámky, Moravský kras, 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  Macocha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(priepasť)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, Český raj 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 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(pieskovce)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333f4f"/>
                </a:solidFill>
                <a:latin typeface="Calibri"/>
              </a:rPr>
              <a:t>- kúpele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(Karlove Vary,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  Františkove lázne,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 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	</a:t>
            </a:r>
            <a:r>
              <a:rPr b="0" lang="sk-SK" sz="2400" spc="-1" strike="noStrike">
                <a:solidFill>
                  <a:srgbClr val="767171"/>
                </a:solidFill>
                <a:latin typeface="Calibri"/>
              </a:rPr>
              <a:t>  Luhačovice)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sk-SK" sz="2800" spc="-1" strike="noStrike">
                <a:solidFill>
                  <a:srgbClr val="000000"/>
                </a:solidFill>
                <a:latin typeface="Calibri"/>
              </a:rPr>
              <a:t>	</a:t>
            </a:r>
            <a:r>
              <a:rPr b="0" lang="sk-SK" sz="28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2752200" y="312480"/>
            <a:ext cx="2920320" cy="2551680"/>
          </a:xfrm>
          <a:prstGeom prst="ellipse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9" name="CustomShape 3"/>
          <p:cNvSpPr/>
          <p:nvPr/>
        </p:nvSpPr>
        <p:spPr>
          <a:xfrm>
            <a:off x="-966960" y="2929680"/>
            <a:ext cx="6073920" cy="4525920"/>
          </a:xfrm>
          <a:prstGeom prst="ellipse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  <a:effectLst>
            <a:softEdge rad="0"/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0" name="CustomShape 4"/>
          <p:cNvSpPr/>
          <p:nvPr/>
        </p:nvSpPr>
        <p:spPr>
          <a:xfrm>
            <a:off x="6392160" y="1076040"/>
            <a:ext cx="487908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sk-SK" sz="4800" spc="-1" strike="noStrike">
                <a:solidFill>
                  <a:srgbClr val="7030a0"/>
                </a:solidFill>
                <a:latin typeface="Calibri"/>
              </a:rPr>
              <a:t>Služby</a:t>
            </a:r>
            <a:endParaRPr b="0" lang="en-US" sz="4800" spc="-1" strike="noStrike">
              <a:latin typeface="Arial"/>
            </a:endParaRPr>
          </a:p>
        </p:txBody>
      </p:sp>
    </p:spTree>
  </p:cSld>
  <p:transition spd="slow">
    <p:push dir="l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Obrázok 1" descr="Obrázok, na ktorom je exteriér, nebo, lietadlo/hoblík, doprava&#10;&#10;Automaticky generovaný popis"/>
          <p:cNvPicPr/>
          <p:nvPr/>
        </p:nvPicPr>
        <p:blipFill>
          <a:blip r:embed="rId1"/>
          <a:stretch/>
        </p:blipFill>
        <p:spPr>
          <a:xfrm>
            <a:off x="1279080" y="487440"/>
            <a:ext cx="4001040" cy="2462760"/>
          </a:xfrm>
          <a:prstGeom prst="rect">
            <a:avLst/>
          </a:prstGeom>
          <a:ln>
            <a:noFill/>
          </a:ln>
          <a:effectLst>
            <a:outerShdw algn="ctr" blurRad="101600" dir="2700000" dist="63130" rotWithShape="0">
              <a:srgbClr val="000000">
                <a:alpha val="43000"/>
              </a:srgbClr>
            </a:outerShdw>
          </a:effectLst>
        </p:spPr>
      </p:pic>
      <p:sp>
        <p:nvSpPr>
          <p:cNvPr id="102" name="CustomShape 1"/>
          <p:cNvSpPr/>
          <p:nvPr/>
        </p:nvSpPr>
        <p:spPr>
          <a:xfrm>
            <a:off x="1279080" y="3048840"/>
            <a:ext cx="1037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L-159 Alca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Jadrová elektráreň Temelín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3" name="Obrázok 3" descr="Obrázok, na ktorom je nebo, exteriér, chladiaca veža, elektráreň&#10;&#10;Automaticky generovaný popis"/>
          <p:cNvPicPr/>
          <p:nvPr/>
        </p:nvPicPr>
        <p:blipFill>
          <a:blip r:embed="rId2"/>
          <a:stretch/>
        </p:blipFill>
        <p:spPr>
          <a:xfrm>
            <a:off x="6813000" y="487440"/>
            <a:ext cx="3996720" cy="2462760"/>
          </a:xfrm>
          <a:prstGeom prst="rect">
            <a:avLst/>
          </a:prstGeom>
          <a:ln>
            <a:noFill/>
          </a:ln>
          <a:effectLst>
            <a:outerShdw algn="ctr" blurRad="101600" dir="8100000" dist="63130" rotWithShape="0">
              <a:srgbClr val="000000">
                <a:alpha val="43000"/>
              </a:srgbClr>
            </a:outerShdw>
          </a:effectLst>
        </p:spPr>
      </p:pic>
      <p:pic>
        <p:nvPicPr>
          <p:cNvPr id="104" name="Obrázok 5" descr="Obrázok, na ktorom je exteriér, strom, tráva, nebo&#10;&#10;Automaticky generovaný popis"/>
          <p:cNvPicPr/>
          <p:nvPr/>
        </p:nvPicPr>
        <p:blipFill>
          <a:blip r:embed="rId3"/>
          <a:stretch/>
        </p:blipFill>
        <p:spPr>
          <a:xfrm>
            <a:off x="1279080" y="3595320"/>
            <a:ext cx="3996720" cy="2637000"/>
          </a:xfrm>
          <a:prstGeom prst="rect">
            <a:avLst/>
          </a:prstGeom>
          <a:ln>
            <a:noFill/>
          </a:ln>
          <a:effectLst>
            <a:outerShdw algn="ctr" blurRad="101600" dir="18900000" dist="63130" rotWithShape="0">
              <a:srgbClr val="000000">
                <a:alpha val="43000"/>
              </a:srgbClr>
            </a:outerShdw>
          </a:effectLst>
        </p:spPr>
      </p:pic>
      <p:sp>
        <p:nvSpPr>
          <p:cNvPr id="105" name="CustomShape 2"/>
          <p:cNvSpPr/>
          <p:nvPr/>
        </p:nvSpPr>
        <p:spPr>
          <a:xfrm>
            <a:off x="1279080" y="6333840"/>
            <a:ext cx="10379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Kúpele Luhačovice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Snežka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r>
              <a:rPr b="1" lang="sk-SK" sz="1800" spc="-1" strike="noStrike">
                <a:solidFill>
                  <a:srgbClr val="333f4f"/>
                </a:solidFill>
                <a:latin typeface="Calibri"/>
              </a:rPr>
              <a:t>	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06" name="Obrázok 8" descr="Obrázok, na ktorom je exteriér, krajina, nebo, rastlina&#10;&#10;Automaticky generovaný popis"/>
          <p:cNvPicPr/>
          <p:nvPr/>
        </p:nvPicPr>
        <p:blipFill>
          <a:blip r:embed="rId4"/>
          <a:stretch/>
        </p:blipFill>
        <p:spPr>
          <a:xfrm>
            <a:off x="6813000" y="3587040"/>
            <a:ext cx="3996720" cy="2644560"/>
          </a:xfrm>
          <a:prstGeom prst="rect">
            <a:avLst/>
          </a:prstGeom>
          <a:ln>
            <a:noFill/>
          </a:ln>
          <a:effectLst>
            <a:outerShdw algn="ctr" blurRad="101600" dir="13500000" dist="63130" rotWithShape="0">
              <a:srgbClr val="000000">
                <a:alpha val="43000"/>
              </a:srgbClr>
            </a:outerShdw>
          </a:effectLst>
        </p:spPr>
      </p:pic>
    </p:spTree>
  </p:cSld>
  <p:transition spd="slow">
    <p:cover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0" y="0"/>
            <a:ext cx="1219140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2"/>
          <p:cNvSpPr/>
          <p:nvPr/>
        </p:nvSpPr>
        <p:spPr>
          <a:xfrm>
            <a:off x="360" y="0"/>
            <a:ext cx="1219140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TextShape 3"/>
          <p:cNvSpPr txBox="1"/>
          <p:nvPr/>
        </p:nvSpPr>
        <p:spPr>
          <a:xfrm>
            <a:off x="365040" y="3055680"/>
            <a:ext cx="5576400" cy="7462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</a:pPr>
            <a:r>
              <a:rPr b="1" lang="sk-SK" sz="4800" spc="-1" strike="noStrike">
                <a:solidFill>
                  <a:srgbClr val="44546a"/>
                </a:solidFill>
                <a:latin typeface="Calibri Light"/>
              </a:rPr>
              <a:t>Ďakujem za pozornosť</a:t>
            </a:r>
            <a:endParaRPr b="0" lang="sk-SK" sz="48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110" name="Group 4"/>
          <p:cNvGrpSpPr/>
          <p:nvPr/>
        </p:nvGrpSpPr>
        <p:grpSpPr>
          <a:xfrm>
            <a:off x="6100920" y="52920"/>
            <a:ext cx="6093000" cy="6804720"/>
            <a:chOff x="6100920" y="52920"/>
            <a:chExt cx="6093000" cy="6804720"/>
          </a:xfrm>
        </p:grpSpPr>
        <p:sp>
          <p:nvSpPr>
            <p:cNvPr id="111" name="CustomShape 5"/>
            <p:cNvSpPr/>
            <p:nvPr/>
          </p:nvSpPr>
          <p:spPr>
            <a:xfrm>
              <a:off x="6100920" y="52920"/>
              <a:ext cx="6093000" cy="6804720"/>
            </a:xfrm>
            <a:custGeom>
              <a:avLst/>
              <a:gdLst/>
              <a:ahLst/>
              <a:rect l="l" t="t" r="r" b="b"/>
              <a:pathLst>
                <a:path w="5890490" h="6578439">
                  <a:moveTo>
                    <a:pt x="3517682" y="0"/>
                  </a:moveTo>
                  <a:cubicBezTo>
                    <a:pt x="4402016" y="0"/>
                    <a:pt x="5213741" y="315483"/>
                    <a:pt x="5849513" y="841730"/>
                  </a:cubicBezTo>
                  <a:lnTo>
                    <a:pt x="5890490" y="879060"/>
                  </a:lnTo>
                  <a:lnTo>
                    <a:pt x="5890490" y="1816052"/>
                  </a:lnTo>
                  <a:lnTo>
                    <a:pt x="5856961" y="1771023"/>
                  </a:lnTo>
                  <a:cubicBezTo>
                    <a:pt x="5793650" y="1694076"/>
                    <a:pt x="5726429" y="1619959"/>
                    <a:pt x="5655397" y="1548813"/>
                  </a:cubicBezTo>
                  <a:cubicBezTo>
                    <a:pt x="5082208" y="974906"/>
                    <a:pt x="4322973" y="658717"/>
                    <a:pt x="3517682" y="658717"/>
                  </a:cubicBezTo>
                  <a:cubicBezTo>
                    <a:pt x="3085520" y="658717"/>
                    <a:pt x="2718488" y="721533"/>
                    <a:pt x="2395696" y="850721"/>
                  </a:cubicBezTo>
                  <a:cubicBezTo>
                    <a:pt x="2079132" y="977407"/>
                    <a:pt x="1792668" y="1173626"/>
                    <a:pt x="1519955" y="1450441"/>
                  </a:cubicBezTo>
                  <a:cubicBezTo>
                    <a:pt x="1330275" y="1642840"/>
                    <a:pt x="1263719" y="1756094"/>
                    <a:pt x="1223630" y="1841430"/>
                  </a:cubicBezTo>
                  <a:cubicBezTo>
                    <a:pt x="1166545" y="1962981"/>
                    <a:pt x="1128532" y="2116663"/>
                    <a:pt x="1075857" y="2329343"/>
                  </a:cubicBezTo>
                  <a:cubicBezTo>
                    <a:pt x="1008652" y="2601153"/>
                    <a:pt x="916537" y="2973574"/>
                    <a:pt x="731010" y="3483744"/>
                  </a:cubicBezTo>
                  <a:cubicBezTo>
                    <a:pt x="617488" y="3795981"/>
                    <a:pt x="620731" y="4121653"/>
                    <a:pt x="741000" y="4479719"/>
                  </a:cubicBezTo>
                  <a:cubicBezTo>
                    <a:pt x="847257" y="4796172"/>
                    <a:pt x="1045888" y="5129481"/>
                    <a:pt x="1315615" y="5443827"/>
                  </a:cubicBezTo>
                  <a:cubicBezTo>
                    <a:pt x="1630753" y="5810980"/>
                    <a:pt x="1945371" y="6077784"/>
                    <a:pt x="2277503" y="6259386"/>
                  </a:cubicBezTo>
                  <a:cubicBezTo>
                    <a:pt x="2637530" y="6456133"/>
                    <a:pt x="3017536" y="6551739"/>
                    <a:pt x="3439448" y="6551739"/>
                  </a:cubicBezTo>
                  <a:cubicBezTo>
                    <a:pt x="3781571" y="6551739"/>
                    <a:pt x="4089573" y="6457449"/>
                    <a:pt x="4408732" y="6255172"/>
                  </a:cubicBezTo>
                  <a:cubicBezTo>
                    <a:pt x="4738010" y="6046310"/>
                    <a:pt x="5050941" y="5739207"/>
                    <a:pt x="5343243" y="5442509"/>
                  </a:cubicBezTo>
                  <a:cubicBezTo>
                    <a:pt x="5479860" y="5303970"/>
                    <a:pt x="5614918" y="5178206"/>
                    <a:pt x="5745566" y="5056656"/>
                  </a:cubicBezTo>
                  <a:lnTo>
                    <a:pt x="5890490" y="4920880"/>
                  </a:lnTo>
                  <a:lnTo>
                    <a:pt x="5890490" y="5821966"/>
                  </a:lnTo>
                  <a:lnTo>
                    <a:pt x="5802002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70ad47">
                    <a:alpha val="5098"/>
                  </a:srgbClr>
                </a:gs>
                <a:gs pos="100000">
                  <a:srgbClr val="4472c4">
                    <a:alpha val="5098"/>
                  </a:srgbClr>
                </a:gs>
              </a:gsLst>
              <a:lin ang="12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CustomShape 6"/>
            <p:cNvSpPr/>
            <p:nvPr/>
          </p:nvSpPr>
          <p:spPr>
            <a:xfrm>
              <a:off x="6100920" y="52920"/>
              <a:ext cx="6093000" cy="6804720"/>
            </a:xfrm>
            <a:custGeom>
              <a:avLst/>
              <a:gdLst/>
              <a:ahLst/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 rotWithShape="0">
              <a:gsLst>
                <a:gs pos="0">
                  <a:srgbClr val="70ad47">
                    <a:alpha val="5098"/>
                  </a:srgbClr>
                </a:gs>
                <a:gs pos="100000">
                  <a:srgbClr val="4472c4">
                    <a:alpha val="5098"/>
                  </a:srgbClr>
                </a:gs>
              </a:gsLst>
              <a:lin ang="12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CustomShape 7"/>
            <p:cNvSpPr/>
            <p:nvPr/>
          </p:nvSpPr>
          <p:spPr>
            <a:xfrm>
              <a:off x="6100920" y="52920"/>
              <a:ext cx="6093000" cy="6804720"/>
            </a:xfrm>
            <a:custGeom>
              <a:avLst/>
              <a:gdLst/>
              <a:ahLst/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70ad47">
                    <a:alpha val="10196"/>
                  </a:srgbClr>
                </a:gs>
                <a:gs pos="100000">
                  <a:srgbClr val="4472c4">
                    <a:alpha val="10196"/>
                  </a:srgbClr>
                </a:gs>
              </a:gsLst>
              <a:lin ang="12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CustomShape 8"/>
            <p:cNvSpPr/>
            <p:nvPr/>
          </p:nvSpPr>
          <p:spPr>
            <a:xfrm>
              <a:off x="6100920" y="52920"/>
              <a:ext cx="6093000" cy="6804720"/>
            </a:xfrm>
            <a:custGeom>
              <a:avLst/>
              <a:gdLst/>
              <a:ahLst/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 rotWithShape="0">
              <a:gsLst>
                <a:gs pos="0">
                  <a:srgbClr val="70ad47">
                    <a:alpha val="5098"/>
                  </a:srgbClr>
                </a:gs>
                <a:gs pos="100000">
                  <a:srgbClr val="4472c4">
                    <a:alpha val="10196"/>
                  </a:srgbClr>
                </a:gs>
              </a:gsLst>
              <a:lin ang="120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5" name="CustomShape 9"/>
          <p:cNvSpPr/>
          <p:nvPr/>
        </p:nvSpPr>
        <p:spPr>
          <a:xfrm>
            <a:off x="7569360" y="2386080"/>
            <a:ext cx="4141440" cy="2766960"/>
          </a:xfrm>
          <a:prstGeom prst="roundRect">
            <a:avLst>
              <a:gd name="adj" fmla="val 8594"/>
            </a:avLst>
          </a:prstGeom>
          <a:blipFill rotWithShape="0">
            <a:blip r:embed="rId1"/>
            <a:stretch>
              <a:fillRect/>
            </a:stretch>
          </a:blipFill>
          <a:ln>
            <a:noFill/>
          </a:ln>
          <a:effectLst>
            <a:reflection algn="bl" blurRad="12700" dir="5400000" dist="5000" endPos="0" rotWithShape="0" stA="38000" sy="-100000"/>
          </a:effectLst>
        </p:spPr>
        <p:style>
          <a:lnRef idx="0"/>
          <a:fillRef idx="0"/>
          <a:effectRef idx="0"/>
          <a:fontRef idx="minor"/>
        </p:style>
      </p:sp>
    </p:spTree>
  </p:cSld>
  <p:transition spd="slow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Application>LibreOffice/6.4.7.2$Linux_X86_64 LibreOffice_project/40$Build-2</Application>
  <Words>370</Words>
  <Paragraphs>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2023-12-04T16:37:17Z</dcterms:created>
  <dc:creator>Dušan Brozman</dc:creator>
  <dc:description/>
  <dc:language>en-US</dc:language>
  <cp:lastModifiedBy/>
  <dcterms:modified xsi:type="dcterms:W3CDTF">2023-12-04T21:08:31Z</dcterms:modified>
  <cp:revision>3</cp:revision>
  <dc:subject/>
  <dc:title>Prezentácia programu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Širokouhlá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